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Layouts/slideLayout39.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diagrams/quickStyle1.xml" ContentType="application/vnd.openxmlformats-officedocument.drawingml.diagramStyle+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slides/slide8.xml" ContentType="application/vnd.openxmlformats-officedocument.presentationml.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 id="2147483686" r:id="rId2"/>
    <p:sldMasterId id="2147483698" r:id="rId3"/>
  </p:sldMasterIdLst>
  <p:notesMasterIdLst>
    <p:notesMasterId r:id="rId50"/>
  </p:notesMasterIdLst>
  <p:sldIdLst>
    <p:sldId id="269" r:id="rId4"/>
    <p:sldId id="696" r:id="rId5"/>
    <p:sldId id="697" r:id="rId6"/>
    <p:sldId id="698" r:id="rId7"/>
    <p:sldId id="699" r:id="rId8"/>
    <p:sldId id="701" r:id="rId9"/>
    <p:sldId id="663" r:id="rId10"/>
    <p:sldId id="666" r:id="rId11"/>
    <p:sldId id="661" r:id="rId12"/>
    <p:sldId id="695" r:id="rId13"/>
    <p:sldId id="691" r:id="rId14"/>
    <p:sldId id="682" r:id="rId15"/>
    <p:sldId id="681" r:id="rId16"/>
    <p:sldId id="270" r:id="rId17"/>
    <p:sldId id="665" r:id="rId18"/>
    <p:sldId id="660" r:id="rId19"/>
    <p:sldId id="258" r:id="rId20"/>
    <p:sldId id="259" r:id="rId21"/>
    <p:sldId id="260" r:id="rId22"/>
    <p:sldId id="261" r:id="rId23"/>
    <p:sldId id="262" r:id="rId24"/>
    <p:sldId id="263" r:id="rId25"/>
    <p:sldId id="265" r:id="rId26"/>
    <p:sldId id="266" r:id="rId27"/>
    <p:sldId id="268" r:id="rId28"/>
    <p:sldId id="679" r:id="rId29"/>
    <p:sldId id="273" r:id="rId30"/>
    <p:sldId id="275" r:id="rId31"/>
    <p:sldId id="274" r:id="rId32"/>
    <p:sldId id="693" r:id="rId33"/>
    <p:sldId id="272" r:id="rId34"/>
    <p:sldId id="692" r:id="rId35"/>
    <p:sldId id="694" r:id="rId36"/>
    <p:sldId id="683" r:id="rId37"/>
    <p:sldId id="687" r:id="rId38"/>
    <p:sldId id="668" r:id="rId39"/>
    <p:sldId id="664" r:id="rId40"/>
    <p:sldId id="684" r:id="rId41"/>
    <p:sldId id="278" r:id="rId42"/>
    <p:sldId id="279" r:id="rId43"/>
    <p:sldId id="686" r:id="rId44"/>
    <p:sldId id="280" r:id="rId45"/>
    <p:sldId id="282" r:id="rId46"/>
    <p:sldId id="281" r:id="rId47"/>
    <p:sldId id="678" r:id="rId48"/>
    <p:sldId id="659" r:id="rId4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162" autoAdjust="0"/>
    <p:restoredTop sz="94660"/>
  </p:normalViewPr>
  <p:slideViewPr>
    <p:cSldViewPr snapToGrid="0">
      <p:cViewPr varScale="1">
        <p:scale>
          <a:sx n="69" d="100"/>
          <a:sy n="69" d="100"/>
        </p:scale>
        <p:origin x="-1512" y="-102"/>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8" Type="http://schemas.openxmlformats.org/officeDocument/2006/relationships/slide" Target="slides/slide5.xml"/><Relationship Id="rId51" Type="http://schemas.openxmlformats.org/officeDocument/2006/relationships/presProps" Target="presProps.xml"/></Relationships>
</file>

<file path=ppt/diagrams/_rels/data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image" Target="../media/image1.png"/><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diagrams/_rels/drawing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image" Target="../media/image1.png"/><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1C8DDCA-DF0D-43A4-AB8F-C42AF6883CAD}" type="doc">
      <dgm:prSet loTypeId="urn:microsoft.com/office/officeart/2008/layout/CaptionedPictures" loCatId="picture" qsTypeId="urn:microsoft.com/office/officeart/2005/8/quickstyle/simple1" qsCatId="simple" csTypeId="urn:microsoft.com/office/officeart/2005/8/colors/accent1_2" csCatId="accent1" phldr="1"/>
      <dgm:spPr/>
      <dgm:t>
        <a:bodyPr/>
        <a:lstStyle/>
        <a:p>
          <a:endParaRPr lang="en-IN"/>
        </a:p>
      </dgm:t>
    </dgm:pt>
    <dgm:pt modelId="{D0DBA931-73D3-41B1-A547-1D14FD4E5132}">
      <dgm:prSet phldrT="[Text]" custT="1"/>
      <dgm:spPr/>
      <dgm:t>
        <a:bodyPr/>
        <a:lstStyle/>
        <a:p>
          <a:r>
            <a:rPr lang="en-GB" sz="1200" dirty="0"/>
            <a:t>Procurement of Satellite imagery</a:t>
          </a:r>
          <a:endParaRPr lang="en-IN" sz="1200" dirty="0"/>
        </a:p>
      </dgm:t>
    </dgm:pt>
    <dgm:pt modelId="{82F0C048-37FA-4883-9480-5CD42BC432BF}" type="parTrans" cxnId="{8F5AB295-942D-4E66-9D45-42CEF48F61B5}">
      <dgm:prSet/>
      <dgm:spPr/>
      <dgm:t>
        <a:bodyPr/>
        <a:lstStyle/>
        <a:p>
          <a:endParaRPr lang="en-IN" sz="3200"/>
        </a:p>
      </dgm:t>
    </dgm:pt>
    <dgm:pt modelId="{730E7C6A-A7BF-4311-A787-8D5ECCD6404E}" type="sibTrans" cxnId="{8F5AB295-942D-4E66-9D45-42CEF48F61B5}">
      <dgm:prSet/>
      <dgm:spPr/>
      <dgm:t>
        <a:bodyPr/>
        <a:lstStyle/>
        <a:p>
          <a:endParaRPr lang="en-IN" sz="3200"/>
        </a:p>
      </dgm:t>
    </dgm:pt>
    <dgm:pt modelId="{DA201CBF-B4E0-40F1-885F-0B812C7009A1}">
      <dgm:prSet phldrT="[Text]" custT="1"/>
      <dgm:spPr/>
      <dgm:t>
        <a:bodyPr/>
        <a:lstStyle/>
        <a:p>
          <a:r>
            <a:rPr lang="en-GB" sz="1200" dirty="0"/>
            <a:t>GIS Mapping -Preparation of Base map</a:t>
          </a:r>
          <a:endParaRPr lang="en-IN" sz="1200" dirty="0"/>
        </a:p>
      </dgm:t>
    </dgm:pt>
    <dgm:pt modelId="{AFB86978-6267-451B-8BED-C9B16A4B27C5}" type="parTrans" cxnId="{515F1F42-A6F8-4263-9B81-3E224CF22AB9}">
      <dgm:prSet/>
      <dgm:spPr/>
      <dgm:t>
        <a:bodyPr/>
        <a:lstStyle/>
        <a:p>
          <a:endParaRPr lang="en-IN" sz="3200"/>
        </a:p>
      </dgm:t>
    </dgm:pt>
    <dgm:pt modelId="{81EF58DA-5C13-4BE0-A650-ECC84742E768}" type="sibTrans" cxnId="{515F1F42-A6F8-4263-9B81-3E224CF22AB9}">
      <dgm:prSet/>
      <dgm:spPr/>
      <dgm:t>
        <a:bodyPr/>
        <a:lstStyle/>
        <a:p>
          <a:endParaRPr lang="en-IN" sz="3200"/>
        </a:p>
      </dgm:t>
    </dgm:pt>
    <dgm:pt modelId="{65E97870-DD7E-4FD9-8D8C-36AF2718A73E}">
      <dgm:prSet phldrT="[Text]" custT="1"/>
      <dgm:spPr/>
      <dgm:t>
        <a:bodyPr/>
        <a:lstStyle/>
        <a:p>
          <a:r>
            <a:rPr lang="en-GB" sz="1200" dirty="0"/>
            <a:t>Preparation of Existing land use plan </a:t>
          </a:r>
          <a:endParaRPr lang="en-IN" sz="1200" dirty="0"/>
        </a:p>
      </dgm:t>
    </dgm:pt>
    <dgm:pt modelId="{6F2BAD35-9456-473D-B24C-DC0A171A61FD}" type="parTrans" cxnId="{F7E9D3FB-CF70-4CE6-BFBF-D133C86DDDFF}">
      <dgm:prSet/>
      <dgm:spPr/>
      <dgm:t>
        <a:bodyPr/>
        <a:lstStyle/>
        <a:p>
          <a:endParaRPr lang="en-IN" sz="3200"/>
        </a:p>
      </dgm:t>
    </dgm:pt>
    <dgm:pt modelId="{80925C81-5D2B-4C12-B901-7ADDF436EA13}" type="sibTrans" cxnId="{F7E9D3FB-CF70-4CE6-BFBF-D133C86DDDFF}">
      <dgm:prSet/>
      <dgm:spPr/>
      <dgm:t>
        <a:bodyPr/>
        <a:lstStyle/>
        <a:p>
          <a:endParaRPr lang="en-IN" sz="3200"/>
        </a:p>
      </dgm:t>
    </dgm:pt>
    <dgm:pt modelId="{F36DD6A7-209D-4F45-B7D0-FB485A0C8EF7}">
      <dgm:prSet phldrT="[Text]" custT="1"/>
      <dgm:spPr/>
      <dgm:t>
        <a:bodyPr/>
        <a:lstStyle/>
        <a:p>
          <a:r>
            <a:rPr lang="en-GB" sz="1200" dirty="0"/>
            <a:t>Data Collection, studies and surveys</a:t>
          </a:r>
          <a:endParaRPr lang="en-IN" sz="1200" dirty="0"/>
        </a:p>
      </dgm:t>
    </dgm:pt>
    <dgm:pt modelId="{02DF0077-90ED-414F-9361-9F4A1FC4F2FA}" type="parTrans" cxnId="{E4A066C3-F149-4EC0-99AA-0C6EFE3AD7FD}">
      <dgm:prSet/>
      <dgm:spPr/>
      <dgm:t>
        <a:bodyPr/>
        <a:lstStyle/>
        <a:p>
          <a:endParaRPr lang="en-IN" sz="3200"/>
        </a:p>
      </dgm:t>
    </dgm:pt>
    <dgm:pt modelId="{1DD4246D-D901-4E2E-84EB-ADE023AD1DFA}" type="sibTrans" cxnId="{E4A066C3-F149-4EC0-99AA-0C6EFE3AD7FD}">
      <dgm:prSet/>
      <dgm:spPr/>
      <dgm:t>
        <a:bodyPr/>
        <a:lstStyle/>
        <a:p>
          <a:endParaRPr lang="en-IN" sz="3200"/>
        </a:p>
      </dgm:t>
    </dgm:pt>
    <dgm:pt modelId="{9665CFC0-0243-4EFD-97C2-52953327F514}">
      <dgm:prSet phldrT="[Text]" custT="1"/>
      <dgm:spPr/>
      <dgm:t>
        <a:bodyPr/>
        <a:lstStyle/>
        <a:p>
          <a:r>
            <a:rPr lang="en-US" sz="1200" dirty="0"/>
            <a:t>Analysis and Assessment of Existing situation </a:t>
          </a:r>
          <a:endParaRPr lang="en-IN" sz="1200" dirty="0"/>
        </a:p>
      </dgm:t>
    </dgm:pt>
    <dgm:pt modelId="{BF695BB0-A1B8-4D01-B181-86F864332AF8}" type="parTrans" cxnId="{7CDA04CB-517F-4C3F-9B9A-9AF7D13AC50E}">
      <dgm:prSet/>
      <dgm:spPr/>
      <dgm:t>
        <a:bodyPr/>
        <a:lstStyle/>
        <a:p>
          <a:endParaRPr lang="en-IN" sz="3200"/>
        </a:p>
      </dgm:t>
    </dgm:pt>
    <dgm:pt modelId="{EEFFF45F-2A50-42E1-AE73-6CAD4C7B39E9}" type="sibTrans" cxnId="{7CDA04CB-517F-4C3F-9B9A-9AF7D13AC50E}">
      <dgm:prSet/>
      <dgm:spPr/>
      <dgm:t>
        <a:bodyPr/>
        <a:lstStyle/>
        <a:p>
          <a:endParaRPr lang="en-IN" sz="3200"/>
        </a:p>
      </dgm:t>
    </dgm:pt>
    <dgm:pt modelId="{2FE0D403-AF61-4232-8E2C-A95630CCBE95}">
      <dgm:prSet phldrT="[Text]" custT="1"/>
      <dgm:spPr/>
      <dgm:t>
        <a:bodyPr/>
        <a:lstStyle/>
        <a:p>
          <a:r>
            <a:rPr lang="en-US" sz="1200" dirty="0"/>
            <a:t>Public participation and consultation</a:t>
          </a:r>
          <a:endParaRPr lang="en-IN" sz="1200" dirty="0"/>
        </a:p>
      </dgm:t>
    </dgm:pt>
    <dgm:pt modelId="{41D632E4-776A-4CFE-84BD-1432A2638C45}" type="parTrans" cxnId="{EDD5E339-C7B6-4EFB-94B5-B3F63D7B61F7}">
      <dgm:prSet/>
      <dgm:spPr/>
      <dgm:t>
        <a:bodyPr/>
        <a:lstStyle/>
        <a:p>
          <a:endParaRPr lang="en-IN" sz="3200"/>
        </a:p>
      </dgm:t>
    </dgm:pt>
    <dgm:pt modelId="{0B4F52CD-EA43-4ADD-B999-27C608E1C60D}" type="sibTrans" cxnId="{EDD5E339-C7B6-4EFB-94B5-B3F63D7B61F7}">
      <dgm:prSet/>
      <dgm:spPr/>
      <dgm:t>
        <a:bodyPr/>
        <a:lstStyle/>
        <a:p>
          <a:endParaRPr lang="en-IN" sz="3200"/>
        </a:p>
      </dgm:t>
    </dgm:pt>
    <dgm:pt modelId="{B59A3D27-3C8B-407A-9B7C-929C96506482}">
      <dgm:prSet phldrT="[Text]" custT="1"/>
      <dgm:spPr/>
      <dgm:t>
        <a:bodyPr/>
        <a:lstStyle/>
        <a:p>
          <a:r>
            <a:rPr lang="en-GB" sz="1200" dirty="0"/>
            <a:t>Preparation of conceptual plan</a:t>
          </a:r>
          <a:r>
            <a:rPr lang="en-US" sz="1200" dirty="0"/>
            <a:t> </a:t>
          </a:r>
          <a:endParaRPr lang="en-IN" sz="1200" dirty="0"/>
        </a:p>
      </dgm:t>
    </dgm:pt>
    <dgm:pt modelId="{3A285BFA-9B33-473A-9F60-3378E336534C}" type="parTrans" cxnId="{9B3380F5-89C4-42EE-91EE-921851C209A4}">
      <dgm:prSet/>
      <dgm:spPr/>
      <dgm:t>
        <a:bodyPr/>
        <a:lstStyle/>
        <a:p>
          <a:endParaRPr lang="en-IN" sz="3200"/>
        </a:p>
      </dgm:t>
    </dgm:pt>
    <dgm:pt modelId="{F1042627-7495-44D1-AB30-3C96A8024E35}" type="sibTrans" cxnId="{9B3380F5-89C4-42EE-91EE-921851C209A4}">
      <dgm:prSet/>
      <dgm:spPr/>
      <dgm:t>
        <a:bodyPr/>
        <a:lstStyle/>
        <a:p>
          <a:endParaRPr lang="en-IN" sz="3200"/>
        </a:p>
      </dgm:t>
    </dgm:pt>
    <dgm:pt modelId="{4496C44F-BB7B-4D74-B0B0-BAC61A4DD8D2}">
      <dgm:prSet phldrT="[Text]" custT="1"/>
      <dgm:spPr/>
      <dgm:t>
        <a:bodyPr/>
        <a:lstStyle/>
        <a:p>
          <a:r>
            <a:rPr lang="en-GB" sz="1200" dirty="0"/>
            <a:t>Preparation of Proposed Land Use Plan</a:t>
          </a:r>
          <a:endParaRPr lang="en-IN" sz="1200" dirty="0"/>
        </a:p>
      </dgm:t>
    </dgm:pt>
    <dgm:pt modelId="{4F6C1FD1-5552-4159-BAB3-B98C7EDEED43}" type="parTrans" cxnId="{E7CB83A6-B282-402A-AE32-AAFE0C59CAA8}">
      <dgm:prSet/>
      <dgm:spPr/>
      <dgm:t>
        <a:bodyPr/>
        <a:lstStyle/>
        <a:p>
          <a:endParaRPr lang="en-IN" sz="3200"/>
        </a:p>
      </dgm:t>
    </dgm:pt>
    <dgm:pt modelId="{425A919A-0F05-47D9-AEF9-60588DCF582E}" type="sibTrans" cxnId="{E7CB83A6-B282-402A-AE32-AAFE0C59CAA8}">
      <dgm:prSet/>
      <dgm:spPr/>
      <dgm:t>
        <a:bodyPr/>
        <a:lstStyle/>
        <a:p>
          <a:endParaRPr lang="en-IN" sz="3200"/>
        </a:p>
      </dgm:t>
    </dgm:pt>
    <dgm:pt modelId="{575A1622-F987-401E-9291-FF1BBE37C0B7}">
      <dgm:prSet phldrT="[Text]" custT="1"/>
      <dgm:spPr/>
      <dgm:t>
        <a:bodyPr/>
        <a:lstStyle/>
        <a:p>
          <a:r>
            <a:rPr lang="en-US" sz="1200" dirty="0"/>
            <a:t>Review of Master Plan in vogue</a:t>
          </a:r>
          <a:endParaRPr lang="en-IN" sz="1200" dirty="0"/>
        </a:p>
      </dgm:t>
    </dgm:pt>
    <dgm:pt modelId="{BD4C484F-A731-4146-8866-3564E518F4DD}" type="sibTrans" cxnId="{7774C08B-1D00-459D-B6A7-77822FC61F46}">
      <dgm:prSet/>
      <dgm:spPr/>
      <dgm:t>
        <a:bodyPr/>
        <a:lstStyle/>
        <a:p>
          <a:endParaRPr lang="en-IN" sz="3200"/>
        </a:p>
      </dgm:t>
    </dgm:pt>
    <dgm:pt modelId="{C94DAED6-797D-47BA-880E-57FB67AEC684}" type="parTrans" cxnId="{7774C08B-1D00-459D-B6A7-77822FC61F46}">
      <dgm:prSet/>
      <dgm:spPr/>
      <dgm:t>
        <a:bodyPr/>
        <a:lstStyle/>
        <a:p>
          <a:endParaRPr lang="en-IN" sz="3200"/>
        </a:p>
      </dgm:t>
    </dgm:pt>
    <dgm:pt modelId="{0C84048F-1A1B-4B9C-B10D-05621F9A0E5E}" type="pres">
      <dgm:prSet presAssocID="{11C8DDCA-DF0D-43A4-AB8F-C42AF6883CAD}" presName="Name0" presStyleCnt="0">
        <dgm:presLayoutVars>
          <dgm:chMax/>
          <dgm:chPref/>
          <dgm:dir/>
        </dgm:presLayoutVars>
      </dgm:prSet>
      <dgm:spPr/>
      <dgm:t>
        <a:bodyPr/>
        <a:lstStyle/>
        <a:p>
          <a:endParaRPr lang="en-IN"/>
        </a:p>
      </dgm:t>
    </dgm:pt>
    <dgm:pt modelId="{43EF18AD-7966-463A-BFD5-A4ED2687C953}" type="pres">
      <dgm:prSet presAssocID="{D0DBA931-73D3-41B1-A547-1D14FD4E5132}" presName="composite" presStyleCnt="0">
        <dgm:presLayoutVars>
          <dgm:chMax val="1"/>
          <dgm:chPref val="1"/>
        </dgm:presLayoutVars>
      </dgm:prSet>
      <dgm:spPr/>
    </dgm:pt>
    <dgm:pt modelId="{CFBAD04D-A730-4B8C-82F0-6962CB116383}" type="pres">
      <dgm:prSet presAssocID="{D0DBA931-73D3-41B1-A547-1D14FD4E5132}" presName="Accent" presStyleLbl="trAlignAcc1" presStyleIdx="0" presStyleCnt="9">
        <dgm:presLayoutVars>
          <dgm:chMax val="0"/>
          <dgm:chPref val="0"/>
        </dgm:presLayoutVars>
      </dgm:prSet>
      <dgm:spPr/>
    </dgm:pt>
    <dgm:pt modelId="{58F9685A-75C2-4472-BBD7-9F74FCAE568A}" type="pres">
      <dgm:prSet presAssocID="{D0DBA931-73D3-41B1-A547-1D14FD4E5132}" presName="Image" presStyleLbl="alignImgPlace1" presStyleIdx="0" presStyleCnt="9">
        <dgm:presLayoutVars>
          <dgm:chMax val="0"/>
          <dgm:chPref val="0"/>
        </dgm:presLayoutVars>
      </dgm:prSet>
      <dgm:spPr>
        <a:blipFill rotWithShape="1">
          <a:blip xmlns:r="http://schemas.openxmlformats.org/officeDocument/2006/relationships" r:embed="rId1" cstate="screen">
            <a:extLst>
              <a:ext uri="{28A0092B-C50C-407E-A947-70E740481C1C}">
                <a14:useLocalDpi xmlns:a14="http://schemas.microsoft.com/office/drawing/2010/main" xmlns=""/>
              </a:ext>
            </a:extLst>
          </a:blip>
          <a:stretch>
            <a:fillRect/>
          </a:stretch>
        </a:blipFill>
      </dgm:spPr>
    </dgm:pt>
    <dgm:pt modelId="{D367ACFE-69EF-4E3A-8A01-CD3622C1E0E9}" type="pres">
      <dgm:prSet presAssocID="{D0DBA931-73D3-41B1-A547-1D14FD4E5132}" presName="ChildComposite" presStyleCnt="0"/>
      <dgm:spPr/>
    </dgm:pt>
    <dgm:pt modelId="{FF4B672C-E3AB-458D-8235-652C41F81052}" type="pres">
      <dgm:prSet presAssocID="{D0DBA931-73D3-41B1-A547-1D14FD4E5132}" presName="Child" presStyleLbl="node1" presStyleIdx="0" presStyleCnt="0">
        <dgm:presLayoutVars>
          <dgm:chMax val="0"/>
          <dgm:chPref val="0"/>
          <dgm:bulletEnabled val="1"/>
        </dgm:presLayoutVars>
      </dgm:prSet>
      <dgm:spPr/>
    </dgm:pt>
    <dgm:pt modelId="{88AF1368-420E-47C0-B38D-0821520CE411}" type="pres">
      <dgm:prSet presAssocID="{D0DBA931-73D3-41B1-A547-1D14FD4E5132}" presName="Parent" presStyleLbl="revTx" presStyleIdx="0" presStyleCnt="9">
        <dgm:presLayoutVars>
          <dgm:chMax val="1"/>
          <dgm:chPref val="0"/>
          <dgm:bulletEnabled val="1"/>
        </dgm:presLayoutVars>
      </dgm:prSet>
      <dgm:spPr/>
      <dgm:t>
        <a:bodyPr/>
        <a:lstStyle/>
        <a:p>
          <a:endParaRPr lang="en-IN"/>
        </a:p>
      </dgm:t>
    </dgm:pt>
    <dgm:pt modelId="{C3860C11-5471-494C-B397-5C71A2D0F14D}" type="pres">
      <dgm:prSet presAssocID="{730E7C6A-A7BF-4311-A787-8D5ECCD6404E}" presName="sibTrans" presStyleCnt="0"/>
      <dgm:spPr/>
    </dgm:pt>
    <dgm:pt modelId="{46E872B6-103A-4F25-B4DD-468C45B66AB1}" type="pres">
      <dgm:prSet presAssocID="{DA201CBF-B4E0-40F1-885F-0B812C7009A1}" presName="composite" presStyleCnt="0">
        <dgm:presLayoutVars>
          <dgm:chMax val="1"/>
          <dgm:chPref val="1"/>
        </dgm:presLayoutVars>
      </dgm:prSet>
      <dgm:spPr/>
    </dgm:pt>
    <dgm:pt modelId="{22C7E403-7EAD-4779-98CB-8BB6D7D40BBF}" type="pres">
      <dgm:prSet presAssocID="{DA201CBF-B4E0-40F1-885F-0B812C7009A1}" presName="Accent" presStyleLbl="trAlignAcc1" presStyleIdx="1" presStyleCnt="9">
        <dgm:presLayoutVars>
          <dgm:chMax val="0"/>
          <dgm:chPref val="0"/>
        </dgm:presLayoutVars>
      </dgm:prSet>
      <dgm:spPr/>
    </dgm:pt>
    <dgm:pt modelId="{553CE20A-A8AD-4749-9D40-02121C3C2683}" type="pres">
      <dgm:prSet presAssocID="{DA201CBF-B4E0-40F1-885F-0B812C7009A1}" presName="Image" presStyleLbl="alignImgPlace1" presStyleIdx="1" presStyleCnt="9">
        <dgm:presLayoutVars>
          <dgm:chMax val="0"/>
          <dgm:chPref val="0"/>
        </dgm:presLayoutVars>
      </dgm:prSet>
      <dgm:spPr>
        <a:blipFill rotWithShape="1">
          <a:blip xmlns:r="http://schemas.openxmlformats.org/officeDocument/2006/relationships" r:embed="rId2" cstate="screen">
            <a:extLst>
              <a:ext uri="{28A0092B-C50C-407E-A947-70E740481C1C}">
                <a14:useLocalDpi xmlns:a14="http://schemas.microsoft.com/office/drawing/2010/main" xmlns=""/>
              </a:ext>
            </a:extLst>
          </a:blip>
          <a:stretch>
            <a:fillRect/>
          </a:stretch>
        </a:blipFill>
      </dgm:spPr>
    </dgm:pt>
    <dgm:pt modelId="{4145C3FF-2051-4E1A-93D2-A898D3630446}" type="pres">
      <dgm:prSet presAssocID="{DA201CBF-B4E0-40F1-885F-0B812C7009A1}" presName="ChildComposite" presStyleCnt="0"/>
      <dgm:spPr/>
    </dgm:pt>
    <dgm:pt modelId="{E5D6EFEB-46F5-413D-A016-789EC7F6E77E}" type="pres">
      <dgm:prSet presAssocID="{DA201CBF-B4E0-40F1-885F-0B812C7009A1}" presName="Child" presStyleLbl="node1" presStyleIdx="0" presStyleCnt="0">
        <dgm:presLayoutVars>
          <dgm:chMax val="0"/>
          <dgm:chPref val="0"/>
          <dgm:bulletEnabled val="1"/>
        </dgm:presLayoutVars>
      </dgm:prSet>
      <dgm:spPr/>
    </dgm:pt>
    <dgm:pt modelId="{D4699ACB-E161-458F-8773-7A2F1F51CBAD}" type="pres">
      <dgm:prSet presAssocID="{DA201CBF-B4E0-40F1-885F-0B812C7009A1}" presName="Parent" presStyleLbl="revTx" presStyleIdx="1" presStyleCnt="9">
        <dgm:presLayoutVars>
          <dgm:chMax val="1"/>
          <dgm:chPref val="0"/>
          <dgm:bulletEnabled val="1"/>
        </dgm:presLayoutVars>
      </dgm:prSet>
      <dgm:spPr/>
      <dgm:t>
        <a:bodyPr/>
        <a:lstStyle/>
        <a:p>
          <a:endParaRPr lang="en-IN"/>
        </a:p>
      </dgm:t>
    </dgm:pt>
    <dgm:pt modelId="{C360E4AF-993F-49F3-942F-6D2DE2C3ABB3}" type="pres">
      <dgm:prSet presAssocID="{81EF58DA-5C13-4BE0-A650-ECC84742E768}" presName="sibTrans" presStyleCnt="0"/>
      <dgm:spPr/>
    </dgm:pt>
    <dgm:pt modelId="{3C4AE0FC-26A3-4A1B-942A-A7D2A164022E}" type="pres">
      <dgm:prSet presAssocID="{65E97870-DD7E-4FD9-8D8C-36AF2718A73E}" presName="composite" presStyleCnt="0">
        <dgm:presLayoutVars>
          <dgm:chMax val="1"/>
          <dgm:chPref val="1"/>
        </dgm:presLayoutVars>
      </dgm:prSet>
      <dgm:spPr/>
    </dgm:pt>
    <dgm:pt modelId="{B8958DC6-208B-491E-A9CD-A04C83D66390}" type="pres">
      <dgm:prSet presAssocID="{65E97870-DD7E-4FD9-8D8C-36AF2718A73E}" presName="Accent" presStyleLbl="trAlignAcc1" presStyleIdx="2" presStyleCnt="9">
        <dgm:presLayoutVars>
          <dgm:chMax val="0"/>
          <dgm:chPref val="0"/>
        </dgm:presLayoutVars>
      </dgm:prSet>
      <dgm:spPr/>
    </dgm:pt>
    <dgm:pt modelId="{D877D046-49D8-4F26-80D6-149B8226E635}" type="pres">
      <dgm:prSet presAssocID="{65E97870-DD7E-4FD9-8D8C-36AF2718A73E}" presName="Image" presStyleLbl="alignImgPlace1" presStyleIdx="2" presStyleCnt="9">
        <dgm:presLayoutVars>
          <dgm:chMax val="0"/>
          <dgm:chPref val="0"/>
        </dgm:presLayoutVars>
      </dgm:prSet>
      <dgm:spPr>
        <a:blipFill rotWithShape="1">
          <a:blip xmlns:r="http://schemas.openxmlformats.org/officeDocument/2006/relationships" r:embed="rId3" cstate="screen">
            <a:extLst>
              <a:ext uri="{28A0092B-C50C-407E-A947-70E740481C1C}">
                <a14:useLocalDpi xmlns:a14="http://schemas.microsoft.com/office/drawing/2010/main" xmlns=""/>
              </a:ext>
            </a:extLst>
          </a:blip>
          <a:stretch>
            <a:fillRect/>
          </a:stretch>
        </a:blipFill>
      </dgm:spPr>
    </dgm:pt>
    <dgm:pt modelId="{B53F1029-E72A-45D5-A931-69C0F8B6F565}" type="pres">
      <dgm:prSet presAssocID="{65E97870-DD7E-4FD9-8D8C-36AF2718A73E}" presName="ChildComposite" presStyleCnt="0"/>
      <dgm:spPr/>
    </dgm:pt>
    <dgm:pt modelId="{651DD173-9847-473A-97BC-3567372AE394}" type="pres">
      <dgm:prSet presAssocID="{65E97870-DD7E-4FD9-8D8C-36AF2718A73E}" presName="Child" presStyleLbl="node1" presStyleIdx="0" presStyleCnt="0">
        <dgm:presLayoutVars>
          <dgm:chMax val="0"/>
          <dgm:chPref val="0"/>
          <dgm:bulletEnabled val="1"/>
        </dgm:presLayoutVars>
      </dgm:prSet>
      <dgm:spPr/>
    </dgm:pt>
    <dgm:pt modelId="{BFC7E995-4764-47D4-A5DB-6EE858083E03}" type="pres">
      <dgm:prSet presAssocID="{65E97870-DD7E-4FD9-8D8C-36AF2718A73E}" presName="Parent" presStyleLbl="revTx" presStyleIdx="2" presStyleCnt="9">
        <dgm:presLayoutVars>
          <dgm:chMax val="1"/>
          <dgm:chPref val="0"/>
          <dgm:bulletEnabled val="1"/>
        </dgm:presLayoutVars>
      </dgm:prSet>
      <dgm:spPr/>
      <dgm:t>
        <a:bodyPr/>
        <a:lstStyle/>
        <a:p>
          <a:endParaRPr lang="en-IN"/>
        </a:p>
      </dgm:t>
    </dgm:pt>
    <dgm:pt modelId="{5A6EFCF6-ECA1-4741-A840-8FE3AB4195A5}" type="pres">
      <dgm:prSet presAssocID="{80925C81-5D2B-4C12-B901-7ADDF436EA13}" presName="sibTrans" presStyleCnt="0"/>
      <dgm:spPr/>
    </dgm:pt>
    <dgm:pt modelId="{1186799A-621B-46F4-9D2E-166CF7FF6796}" type="pres">
      <dgm:prSet presAssocID="{F36DD6A7-209D-4F45-B7D0-FB485A0C8EF7}" presName="composite" presStyleCnt="0">
        <dgm:presLayoutVars>
          <dgm:chMax val="1"/>
          <dgm:chPref val="1"/>
        </dgm:presLayoutVars>
      </dgm:prSet>
      <dgm:spPr/>
    </dgm:pt>
    <dgm:pt modelId="{24E5833C-B6D7-4AC8-992A-A43CABAC57FD}" type="pres">
      <dgm:prSet presAssocID="{F36DD6A7-209D-4F45-B7D0-FB485A0C8EF7}" presName="Accent" presStyleLbl="trAlignAcc1" presStyleIdx="3" presStyleCnt="9">
        <dgm:presLayoutVars>
          <dgm:chMax val="0"/>
          <dgm:chPref val="0"/>
        </dgm:presLayoutVars>
      </dgm:prSet>
      <dgm:spPr/>
    </dgm:pt>
    <dgm:pt modelId="{89246460-9E09-4841-B3A0-D272AC15721A}" type="pres">
      <dgm:prSet presAssocID="{F36DD6A7-209D-4F45-B7D0-FB485A0C8EF7}" presName="Image" presStyleLbl="alignImgPlace1" presStyleIdx="3" presStyleCnt="9">
        <dgm:presLayoutVars>
          <dgm:chMax val="0"/>
          <dgm:chPref val="0"/>
        </dgm:presLayoutVars>
      </dgm:prSet>
      <dgm:spPr>
        <a:blipFill rotWithShape="1">
          <a:blip xmlns:r="http://schemas.openxmlformats.org/officeDocument/2006/relationships" r:embed="rId4" cstate="screen">
            <a:extLst>
              <a:ext uri="{28A0092B-C50C-407E-A947-70E740481C1C}">
                <a14:useLocalDpi xmlns:a14="http://schemas.microsoft.com/office/drawing/2010/main" xmlns=""/>
              </a:ext>
            </a:extLst>
          </a:blip>
          <a:stretch>
            <a:fillRect/>
          </a:stretch>
        </a:blipFill>
      </dgm:spPr>
    </dgm:pt>
    <dgm:pt modelId="{7B820095-CD5C-4E38-A99C-3E581FE0D8CC}" type="pres">
      <dgm:prSet presAssocID="{F36DD6A7-209D-4F45-B7D0-FB485A0C8EF7}" presName="ChildComposite" presStyleCnt="0"/>
      <dgm:spPr/>
    </dgm:pt>
    <dgm:pt modelId="{E52C8E0E-47A5-4BD0-BED5-7CC882FD3606}" type="pres">
      <dgm:prSet presAssocID="{F36DD6A7-209D-4F45-B7D0-FB485A0C8EF7}" presName="Child" presStyleLbl="node1" presStyleIdx="0" presStyleCnt="0">
        <dgm:presLayoutVars>
          <dgm:chMax val="0"/>
          <dgm:chPref val="0"/>
          <dgm:bulletEnabled val="1"/>
        </dgm:presLayoutVars>
      </dgm:prSet>
      <dgm:spPr/>
    </dgm:pt>
    <dgm:pt modelId="{EA42C85D-7546-488A-A56E-3F9AA506CE7E}" type="pres">
      <dgm:prSet presAssocID="{F36DD6A7-209D-4F45-B7D0-FB485A0C8EF7}" presName="Parent" presStyleLbl="revTx" presStyleIdx="3" presStyleCnt="9">
        <dgm:presLayoutVars>
          <dgm:chMax val="1"/>
          <dgm:chPref val="0"/>
          <dgm:bulletEnabled val="1"/>
        </dgm:presLayoutVars>
      </dgm:prSet>
      <dgm:spPr/>
      <dgm:t>
        <a:bodyPr/>
        <a:lstStyle/>
        <a:p>
          <a:endParaRPr lang="en-IN"/>
        </a:p>
      </dgm:t>
    </dgm:pt>
    <dgm:pt modelId="{D68CAE55-6A5A-4721-8F19-82CB7ABB80AA}" type="pres">
      <dgm:prSet presAssocID="{1DD4246D-D901-4E2E-84EB-ADE023AD1DFA}" presName="sibTrans" presStyleCnt="0"/>
      <dgm:spPr/>
    </dgm:pt>
    <dgm:pt modelId="{A7F110F3-BF8D-499F-B0C8-0D1399F75A7D}" type="pres">
      <dgm:prSet presAssocID="{575A1622-F987-401E-9291-FF1BBE37C0B7}" presName="composite" presStyleCnt="0">
        <dgm:presLayoutVars>
          <dgm:chMax val="1"/>
          <dgm:chPref val="1"/>
        </dgm:presLayoutVars>
      </dgm:prSet>
      <dgm:spPr/>
    </dgm:pt>
    <dgm:pt modelId="{74F97FE5-A0A4-4361-8C56-FB78BE485206}" type="pres">
      <dgm:prSet presAssocID="{575A1622-F987-401E-9291-FF1BBE37C0B7}" presName="Accent" presStyleLbl="trAlignAcc1" presStyleIdx="4" presStyleCnt="9">
        <dgm:presLayoutVars>
          <dgm:chMax val="0"/>
          <dgm:chPref val="0"/>
        </dgm:presLayoutVars>
      </dgm:prSet>
      <dgm:spPr/>
    </dgm:pt>
    <dgm:pt modelId="{F42EE04C-66BE-489B-85A9-BCC0CBF5B7D2}" type="pres">
      <dgm:prSet presAssocID="{575A1622-F987-401E-9291-FF1BBE37C0B7}" presName="Image" presStyleLbl="alignImgPlace1" presStyleIdx="4" presStyleCnt="9">
        <dgm:presLayoutVars>
          <dgm:chMax val="0"/>
          <dgm:chPref val="0"/>
        </dgm:presLayoutVars>
      </dgm:prSet>
      <dgm:spPr>
        <a:blipFill rotWithShape="1">
          <a:blip xmlns:r="http://schemas.openxmlformats.org/officeDocument/2006/relationships" r:embed="rId5" cstate="screen">
            <a:extLst>
              <a:ext uri="{28A0092B-C50C-407E-A947-70E740481C1C}">
                <a14:useLocalDpi xmlns:a14="http://schemas.microsoft.com/office/drawing/2010/main" xmlns=""/>
              </a:ext>
            </a:extLst>
          </a:blip>
          <a:stretch>
            <a:fillRect/>
          </a:stretch>
        </a:blipFill>
      </dgm:spPr>
    </dgm:pt>
    <dgm:pt modelId="{AAFB19E9-9FF9-436C-B31E-DA13F1010DF6}" type="pres">
      <dgm:prSet presAssocID="{575A1622-F987-401E-9291-FF1BBE37C0B7}" presName="ChildComposite" presStyleCnt="0"/>
      <dgm:spPr/>
    </dgm:pt>
    <dgm:pt modelId="{5B9F1EE6-B820-4034-8BEF-C169F4BD5256}" type="pres">
      <dgm:prSet presAssocID="{575A1622-F987-401E-9291-FF1BBE37C0B7}" presName="Child" presStyleLbl="node1" presStyleIdx="0" presStyleCnt="0">
        <dgm:presLayoutVars>
          <dgm:chMax val="0"/>
          <dgm:chPref val="0"/>
          <dgm:bulletEnabled val="1"/>
        </dgm:presLayoutVars>
      </dgm:prSet>
      <dgm:spPr/>
    </dgm:pt>
    <dgm:pt modelId="{6604AFBF-56EF-4E3E-B135-112209404B08}" type="pres">
      <dgm:prSet presAssocID="{575A1622-F987-401E-9291-FF1BBE37C0B7}" presName="Parent" presStyleLbl="revTx" presStyleIdx="4" presStyleCnt="9">
        <dgm:presLayoutVars>
          <dgm:chMax val="1"/>
          <dgm:chPref val="0"/>
          <dgm:bulletEnabled val="1"/>
        </dgm:presLayoutVars>
      </dgm:prSet>
      <dgm:spPr/>
      <dgm:t>
        <a:bodyPr/>
        <a:lstStyle/>
        <a:p>
          <a:endParaRPr lang="en-IN"/>
        </a:p>
      </dgm:t>
    </dgm:pt>
    <dgm:pt modelId="{4D57E870-FDD7-41DB-9B74-3485C9C653D3}" type="pres">
      <dgm:prSet presAssocID="{BD4C484F-A731-4146-8866-3564E518F4DD}" presName="sibTrans" presStyleCnt="0"/>
      <dgm:spPr/>
    </dgm:pt>
    <dgm:pt modelId="{1B33C0FF-72BE-4F4B-BA39-05EB4E58966D}" type="pres">
      <dgm:prSet presAssocID="{4496C44F-BB7B-4D74-B0B0-BAC61A4DD8D2}" presName="composite" presStyleCnt="0">
        <dgm:presLayoutVars>
          <dgm:chMax val="1"/>
          <dgm:chPref val="1"/>
        </dgm:presLayoutVars>
      </dgm:prSet>
      <dgm:spPr/>
    </dgm:pt>
    <dgm:pt modelId="{46AE30A1-9307-44E2-B49C-0B4AB5949DC5}" type="pres">
      <dgm:prSet presAssocID="{4496C44F-BB7B-4D74-B0B0-BAC61A4DD8D2}" presName="Accent" presStyleLbl="trAlignAcc1" presStyleIdx="5" presStyleCnt="9">
        <dgm:presLayoutVars>
          <dgm:chMax val="0"/>
          <dgm:chPref val="0"/>
        </dgm:presLayoutVars>
      </dgm:prSet>
      <dgm:spPr/>
    </dgm:pt>
    <dgm:pt modelId="{49B9C07E-0737-4D45-AAA2-6B4C01BAE6A4}" type="pres">
      <dgm:prSet presAssocID="{4496C44F-BB7B-4D74-B0B0-BAC61A4DD8D2}" presName="Image" presStyleLbl="alignImgPlace1" presStyleIdx="5" presStyleCnt="9">
        <dgm:presLayoutVars>
          <dgm:chMax val="0"/>
          <dgm:chPref val="0"/>
        </dgm:presLayoutVars>
      </dgm:prSet>
      <dgm:spPr>
        <a:blipFill rotWithShape="1">
          <a:blip xmlns:r="http://schemas.openxmlformats.org/officeDocument/2006/relationships" r:embed="rId6" cstate="screen">
            <a:extLst>
              <a:ext uri="{28A0092B-C50C-407E-A947-70E740481C1C}">
                <a14:useLocalDpi xmlns:a14="http://schemas.microsoft.com/office/drawing/2010/main" xmlns=""/>
              </a:ext>
            </a:extLst>
          </a:blip>
          <a:stretch>
            <a:fillRect/>
          </a:stretch>
        </a:blipFill>
      </dgm:spPr>
    </dgm:pt>
    <dgm:pt modelId="{F432D4C6-4753-4310-9B02-11962A80A9FC}" type="pres">
      <dgm:prSet presAssocID="{4496C44F-BB7B-4D74-B0B0-BAC61A4DD8D2}" presName="ChildComposite" presStyleCnt="0"/>
      <dgm:spPr/>
    </dgm:pt>
    <dgm:pt modelId="{66CAD285-BC41-409F-9DBD-009EDAF523D7}" type="pres">
      <dgm:prSet presAssocID="{4496C44F-BB7B-4D74-B0B0-BAC61A4DD8D2}" presName="Child" presStyleLbl="node1" presStyleIdx="0" presStyleCnt="0">
        <dgm:presLayoutVars>
          <dgm:chMax val="0"/>
          <dgm:chPref val="0"/>
          <dgm:bulletEnabled val="1"/>
        </dgm:presLayoutVars>
      </dgm:prSet>
      <dgm:spPr/>
    </dgm:pt>
    <dgm:pt modelId="{DB5D97A1-CF3A-4805-83BE-E11C39313BDB}" type="pres">
      <dgm:prSet presAssocID="{4496C44F-BB7B-4D74-B0B0-BAC61A4DD8D2}" presName="Parent" presStyleLbl="revTx" presStyleIdx="5" presStyleCnt="9">
        <dgm:presLayoutVars>
          <dgm:chMax val="1"/>
          <dgm:chPref val="0"/>
          <dgm:bulletEnabled val="1"/>
        </dgm:presLayoutVars>
      </dgm:prSet>
      <dgm:spPr/>
      <dgm:t>
        <a:bodyPr/>
        <a:lstStyle/>
        <a:p>
          <a:endParaRPr lang="en-IN"/>
        </a:p>
      </dgm:t>
    </dgm:pt>
    <dgm:pt modelId="{423C655E-2D5E-44EB-86A1-CBDDDB8DBE5D}" type="pres">
      <dgm:prSet presAssocID="{425A919A-0F05-47D9-AEF9-60588DCF582E}" presName="sibTrans" presStyleCnt="0"/>
      <dgm:spPr/>
    </dgm:pt>
    <dgm:pt modelId="{1F12F885-558A-4526-A145-BB6E0A0E1806}" type="pres">
      <dgm:prSet presAssocID="{B59A3D27-3C8B-407A-9B7C-929C96506482}" presName="composite" presStyleCnt="0">
        <dgm:presLayoutVars>
          <dgm:chMax val="1"/>
          <dgm:chPref val="1"/>
        </dgm:presLayoutVars>
      </dgm:prSet>
      <dgm:spPr/>
    </dgm:pt>
    <dgm:pt modelId="{82F0D8E6-C403-4EC4-94C0-772F22F69AA7}" type="pres">
      <dgm:prSet presAssocID="{B59A3D27-3C8B-407A-9B7C-929C96506482}" presName="Accent" presStyleLbl="trAlignAcc1" presStyleIdx="6" presStyleCnt="9">
        <dgm:presLayoutVars>
          <dgm:chMax val="0"/>
          <dgm:chPref val="0"/>
        </dgm:presLayoutVars>
      </dgm:prSet>
      <dgm:spPr/>
    </dgm:pt>
    <dgm:pt modelId="{8541271D-F536-4FE2-A1A5-481934C40AE8}" type="pres">
      <dgm:prSet presAssocID="{B59A3D27-3C8B-407A-9B7C-929C96506482}" presName="Image" presStyleLbl="alignImgPlace1" presStyleIdx="6" presStyleCnt="9">
        <dgm:presLayoutVars>
          <dgm:chMax val="0"/>
          <dgm:chPref val="0"/>
        </dgm:presLayoutVars>
      </dgm:prSet>
      <dgm:spPr>
        <a:blipFill rotWithShape="1">
          <a:blip xmlns:r="http://schemas.openxmlformats.org/officeDocument/2006/relationships" r:embed="rId7" cstate="screen">
            <a:extLst>
              <a:ext uri="{28A0092B-C50C-407E-A947-70E740481C1C}">
                <a14:useLocalDpi xmlns:a14="http://schemas.microsoft.com/office/drawing/2010/main" xmlns=""/>
              </a:ext>
            </a:extLst>
          </a:blip>
          <a:stretch>
            <a:fillRect/>
          </a:stretch>
        </a:blipFill>
      </dgm:spPr>
    </dgm:pt>
    <dgm:pt modelId="{26A879F6-2154-48B5-9354-A6767EDA8743}" type="pres">
      <dgm:prSet presAssocID="{B59A3D27-3C8B-407A-9B7C-929C96506482}" presName="ChildComposite" presStyleCnt="0"/>
      <dgm:spPr/>
    </dgm:pt>
    <dgm:pt modelId="{DB7874CB-AD89-4F1D-96A7-7C0D7CEA313C}" type="pres">
      <dgm:prSet presAssocID="{B59A3D27-3C8B-407A-9B7C-929C96506482}" presName="Child" presStyleLbl="node1" presStyleIdx="0" presStyleCnt="0">
        <dgm:presLayoutVars>
          <dgm:chMax val="0"/>
          <dgm:chPref val="0"/>
          <dgm:bulletEnabled val="1"/>
        </dgm:presLayoutVars>
      </dgm:prSet>
      <dgm:spPr/>
    </dgm:pt>
    <dgm:pt modelId="{E508F7E5-373F-42B2-B76D-346B10550A8B}" type="pres">
      <dgm:prSet presAssocID="{B59A3D27-3C8B-407A-9B7C-929C96506482}" presName="Parent" presStyleLbl="revTx" presStyleIdx="6" presStyleCnt="9">
        <dgm:presLayoutVars>
          <dgm:chMax val="1"/>
          <dgm:chPref val="0"/>
          <dgm:bulletEnabled val="1"/>
        </dgm:presLayoutVars>
      </dgm:prSet>
      <dgm:spPr/>
      <dgm:t>
        <a:bodyPr/>
        <a:lstStyle/>
        <a:p>
          <a:endParaRPr lang="en-IN"/>
        </a:p>
      </dgm:t>
    </dgm:pt>
    <dgm:pt modelId="{7168C4D1-246D-4510-87F1-7C8EE78EB885}" type="pres">
      <dgm:prSet presAssocID="{F1042627-7495-44D1-AB30-3C96A8024E35}" presName="sibTrans" presStyleCnt="0"/>
      <dgm:spPr/>
    </dgm:pt>
    <dgm:pt modelId="{8133B849-8D8F-4FAD-AAFA-AED1EDF7884A}" type="pres">
      <dgm:prSet presAssocID="{2FE0D403-AF61-4232-8E2C-A95630CCBE95}" presName="composite" presStyleCnt="0">
        <dgm:presLayoutVars>
          <dgm:chMax val="1"/>
          <dgm:chPref val="1"/>
        </dgm:presLayoutVars>
      </dgm:prSet>
      <dgm:spPr/>
    </dgm:pt>
    <dgm:pt modelId="{05D09B3A-8836-4529-89D9-AE4243583E9A}" type="pres">
      <dgm:prSet presAssocID="{2FE0D403-AF61-4232-8E2C-A95630CCBE95}" presName="Accent" presStyleLbl="trAlignAcc1" presStyleIdx="7" presStyleCnt="9">
        <dgm:presLayoutVars>
          <dgm:chMax val="0"/>
          <dgm:chPref val="0"/>
        </dgm:presLayoutVars>
      </dgm:prSet>
      <dgm:spPr/>
    </dgm:pt>
    <dgm:pt modelId="{0AA1F2AC-14B5-42A2-B3DB-05729B068199}" type="pres">
      <dgm:prSet presAssocID="{2FE0D403-AF61-4232-8E2C-A95630CCBE95}" presName="Image" presStyleLbl="alignImgPlace1" presStyleIdx="7" presStyleCnt="9">
        <dgm:presLayoutVars>
          <dgm:chMax val="0"/>
          <dgm:chPref val="0"/>
        </dgm:presLayoutVars>
      </dgm:prSet>
      <dgm:spPr>
        <a:blipFill rotWithShape="1">
          <a:blip xmlns:r="http://schemas.openxmlformats.org/officeDocument/2006/relationships" r:embed="rId8" cstate="screen">
            <a:extLst>
              <a:ext uri="{28A0092B-C50C-407E-A947-70E740481C1C}">
                <a14:useLocalDpi xmlns:a14="http://schemas.microsoft.com/office/drawing/2010/main" xmlns=""/>
              </a:ext>
            </a:extLst>
          </a:blip>
          <a:stretch>
            <a:fillRect/>
          </a:stretch>
        </a:blipFill>
      </dgm:spPr>
    </dgm:pt>
    <dgm:pt modelId="{56DA7AC4-F7EA-4EC8-8DFF-2DEF0BE96B78}" type="pres">
      <dgm:prSet presAssocID="{2FE0D403-AF61-4232-8E2C-A95630CCBE95}" presName="ChildComposite" presStyleCnt="0"/>
      <dgm:spPr/>
    </dgm:pt>
    <dgm:pt modelId="{0412047C-555C-42F4-9B44-FA7652553A22}" type="pres">
      <dgm:prSet presAssocID="{2FE0D403-AF61-4232-8E2C-A95630CCBE95}" presName="Child" presStyleLbl="node1" presStyleIdx="0" presStyleCnt="0">
        <dgm:presLayoutVars>
          <dgm:chMax val="0"/>
          <dgm:chPref val="0"/>
          <dgm:bulletEnabled val="1"/>
        </dgm:presLayoutVars>
      </dgm:prSet>
      <dgm:spPr/>
    </dgm:pt>
    <dgm:pt modelId="{E201F9D2-CCAC-46C3-A870-A68DCD60B0C3}" type="pres">
      <dgm:prSet presAssocID="{2FE0D403-AF61-4232-8E2C-A95630CCBE95}" presName="Parent" presStyleLbl="revTx" presStyleIdx="7" presStyleCnt="9">
        <dgm:presLayoutVars>
          <dgm:chMax val="1"/>
          <dgm:chPref val="0"/>
          <dgm:bulletEnabled val="1"/>
        </dgm:presLayoutVars>
      </dgm:prSet>
      <dgm:spPr/>
      <dgm:t>
        <a:bodyPr/>
        <a:lstStyle/>
        <a:p>
          <a:endParaRPr lang="en-IN"/>
        </a:p>
      </dgm:t>
    </dgm:pt>
    <dgm:pt modelId="{A3F19583-0C2D-42DB-B61B-2F2DE497351C}" type="pres">
      <dgm:prSet presAssocID="{0B4F52CD-EA43-4ADD-B999-27C608E1C60D}" presName="sibTrans" presStyleCnt="0"/>
      <dgm:spPr/>
    </dgm:pt>
    <dgm:pt modelId="{9B1B4615-ACE3-4250-9556-56A0D6670D8D}" type="pres">
      <dgm:prSet presAssocID="{9665CFC0-0243-4EFD-97C2-52953327F514}" presName="composite" presStyleCnt="0">
        <dgm:presLayoutVars>
          <dgm:chMax val="1"/>
          <dgm:chPref val="1"/>
        </dgm:presLayoutVars>
      </dgm:prSet>
      <dgm:spPr/>
    </dgm:pt>
    <dgm:pt modelId="{EDAD5D60-D32E-4989-89A7-29FEF5BFA724}" type="pres">
      <dgm:prSet presAssocID="{9665CFC0-0243-4EFD-97C2-52953327F514}" presName="Accent" presStyleLbl="trAlignAcc1" presStyleIdx="8" presStyleCnt="9">
        <dgm:presLayoutVars>
          <dgm:chMax val="0"/>
          <dgm:chPref val="0"/>
        </dgm:presLayoutVars>
      </dgm:prSet>
      <dgm:spPr/>
    </dgm:pt>
    <dgm:pt modelId="{E9BB8928-98D9-4804-B452-707B4AC651FC}" type="pres">
      <dgm:prSet presAssocID="{9665CFC0-0243-4EFD-97C2-52953327F514}" presName="Image" presStyleLbl="alignImgPlace1" presStyleIdx="8" presStyleCnt="9">
        <dgm:presLayoutVars>
          <dgm:chMax val="0"/>
          <dgm:chPref val="0"/>
        </dgm:presLayoutVars>
      </dgm:prSet>
      <dgm:spPr>
        <a:blipFill rotWithShape="1">
          <a:blip xmlns:r="http://schemas.openxmlformats.org/officeDocument/2006/relationships" r:embed="rId9" cstate="screen">
            <a:extLst>
              <a:ext uri="{28A0092B-C50C-407E-A947-70E740481C1C}">
                <a14:useLocalDpi xmlns:a14="http://schemas.microsoft.com/office/drawing/2010/main" xmlns=""/>
              </a:ext>
            </a:extLst>
          </a:blip>
          <a:stretch>
            <a:fillRect/>
          </a:stretch>
        </a:blipFill>
      </dgm:spPr>
    </dgm:pt>
    <dgm:pt modelId="{2BEC1EB0-BA7A-43F6-AAFC-51D949B00218}" type="pres">
      <dgm:prSet presAssocID="{9665CFC0-0243-4EFD-97C2-52953327F514}" presName="ChildComposite" presStyleCnt="0"/>
      <dgm:spPr/>
    </dgm:pt>
    <dgm:pt modelId="{61A95406-3471-4E10-8813-DE1F8AFDF932}" type="pres">
      <dgm:prSet presAssocID="{9665CFC0-0243-4EFD-97C2-52953327F514}" presName="Child" presStyleLbl="node1" presStyleIdx="0" presStyleCnt="0">
        <dgm:presLayoutVars>
          <dgm:chMax val="0"/>
          <dgm:chPref val="0"/>
          <dgm:bulletEnabled val="1"/>
        </dgm:presLayoutVars>
      </dgm:prSet>
      <dgm:spPr/>
    </dgm:pt>
    <dgm:pt modelId="{70D050B4-584B-4EA4-9686-6EE9F0D6F499}" type="pres">
      <dgm:prSet presAssocID="{9665CFC0-0243-4EFD-97C2-52953327F514}" presName="Parent" presStyleLbl="revTx" presStyleIdx="8" presStyleCnt="9">
        <dgm:presLayoutVars>
          <dgm:chMax val="1"/>
          <dgm:chPref val="0"/>
          <dgm:bulletEnabled val="1"/>
        </dgm:presLayoutVars>
      </dgm:prSet>
      <dgm:spPr/>
      <dgm:t>
        <a:bodyPr/>
        <a:lstStyle/>
        <a:p>
          <a:endParaRPr lang="en-IN"/>
        </a:p>
      </dgm:t>
    </dgm:pt>
  </dgm:ptLst>
  <dgm:cxnLst>
    <dgm:cxn modelId="{26337BF7-DC34-49FE-AD16-2A5F09C6B15D}" type="presOf" srcId="{4496C44F-BB7B-4D74-B0B0-BAC61A4DD8D2}" destId="{DB5D97A1-CF3A-4805-83BE-E11C39313BDB}" srcOrd="0" destOrd="0" presId="urn:microsoft.com/office/officeart/2008/layout/CaptionedPictures"/>
    <dgm:cxn modelId="{515F1F42-A6F8-4263-9B81-3E224CF22AB9}" srcId="{11C8DDCA-DF0D-43A4-AB8F-C42AF6883CAD}" destId="{DA201CBF-B4E0-40F1-885F-0B812C7009A1}" srcOrd="1" destOrd="0" parTransId="{AFB86978-6267-451B-8BED-C9B16A4B27C5}" sibTransId="{81EF58DA-5C13-4BE0-A650-ECC84742E768}"/>
    <dgm:cxn modelId="{9DF1CEA9-0561-4B22-9334-032BC511DBC2}" type="presOf" srcId="{B59A3D27-3C8B-407A-9B7C-929C96506482}" destId="{E508F7E5-373F-42B2-B76D-346B10550A8B}" srcOrd="0" destOrd="0" presId="urn:microsoft.com/office/officeart/2008/layout/CaptionedPictures"/>
    <dgm:cxn modelId="{E7CB83A6-B282-402A-AE32-AAFE0C59CAA8}" srcId="{11C8DDCA-DF0D-43A4-AB8F-C42AF6883CAD}" destId="{4496C44F-BB7B-4D74-B0B0-BAC61A4DD8D2}" srcOrd="5" destOrd="0" parTransId="{4F6C1FD1-5552-4159-BAB3-B98C7EDEED43}" sibTransId="{425A919A-0F05-47D9-AEF9-60588DCF582E}"/>
    <dgm:cxn modelId="{64A314C1-5BCB-482C-ADF1-D67C00B48B8C}" type="presOf" srcId="{DA201CBF-B4E0-40F1-885F-0B812C7009A1}" destId="{D4699ACB-E161-458F-8773-7A2F1F51CBAD}" srcOrd="0" destOrd="0" presId="urn:microsoft.com/office/officeart/2008/layout/CaptionedPictures"/>
    <dgm:cxn modelId="{539925A5-376B-4EF7-96FB-92E7CB0B48D1}" type="presOf" srcId="{F36DD6A7-209D-4F45-B7D0-FB485A0C8EF7}" destId="{EA42C85D-7546-488A-A56E-3F9AA506CE7E}" srcOrd="0" destOrd="0" presId="urn:microsoft.com/office/officeart/2008/layout/CaptionedPictures"/>
    <dgm:cxn modelId="{2D006243-BA69-438F-B184-BEFBB1ED52A4}" type="presOf" srcId="{2FE0D403-AF61-4232-8E2C-A95630CCBE95}" destId="{E201F9D2-CCAC-46C3-A870-A68DCD60B0C3}" srcOrd="0" destOrd="0" presId="urn:microsoft.com/office/officeart/2008/layout/CaptionedPictures"/>
    <dgm:cxn modelId="{9B3380F5-89C4-42EE-91EE-921851C209A4}" srcId="{11C8DDCA-DF0D-43A4-AB8F-C42AF6883CAD}" destId="{B59A3D27-3C8B-407A-9B7C-929C96506482}" srcOrd="6" destOrd="0" parTransId="{3A285BFA-9B33-473A-9F60-3378E336534C}" sibTransId="{F1042627-7495-44D1-AB30-3C96A8024E35}"/>
    <dgm:cxn modelId="{8F5AB295-942D-4E66-9D45-42CEF48F61B5}" srcId="{11C8DDCA-DF0D-43A4-AB8F-C42AF6883CAD}" destId="{D0DBA931-73D3-41B1-A547-1D14FD4E5132}" srcOrd="0" destOrd="0" parTransId="{82F0C048-37FA-4883-9480-5CD42BC432BF}" sibTransId="{730E7C6A-A7BF-4311-A787-8D5ECCD6404E}"/>
    <dgm:cxn modelId="{10B4EFC2-E87C-4FBE-84B9-58A28646DFF3}" type="presOf" srcId="{65E97870-DD7E-4FD9-8D8C-36AF2718A73E}" destId="{BFC7E995-4764-47D4-A5DB-6EE858083E03}" srcOrd="0" destOrd="0" presId="urn:microsoft.com/office/officeart/2008/layout/CaptionedPictures"/>
    <dgm:cxn modelId="{EDD5E339-C7B6-4EFB-94B5-B3F63D7B61F7}" srcId="{11C8DDCA-DF0D-43A4-AB8F-C42AF6883CAD}" destId="{2FE0D403-AF61-4232-8E2C-A95630CCBE95}" srcOrd="7" destOrd="0" parTransId="{41D632E4-776A-4CFE-84BD-1432A2638C45}" sibTransId="{0B4F52CD-EA43-4ADD-B999-27C608E1C60D}"/>
    <dgm:cxn modelId="{773C5C75-51FD-416C-9CD2-D9C3784FEC0F}" type="presOf" srcId="{11C8DDCA-DF0D-43A4-AB8F-C42AF6883CAD}" destId="{0C84048F-1A1B-4B9C-B10D-05621F9A0E5E}" srcOrd="0" destOrd="0" presId="urn:microsoft.com/office/officeart/2008/layout/CaptionedPictures"/>
    <dgm:cxn modelId="{7CDA04CB-517F-4C3F-9B9A-9AF7D13AC50E}" srcId="{11C8DDCA-DF0D-43A4-AB8F-C42AF6883CAD}" destId="{9665CFC0-0243-4EFD-97C2-52953327F514}" srcOrd="8" destOrd="0" parTransId="{BF695BB0-A1B8-4D01-B181-86F864332AF8}" sibTransId="{EEFFF45F-2A50-42E1-AE73-6CAD4C7B39E9}"/>
    <dgm:cxn modelId="{E4A066C3-F149-4EC0-99AA-0C6EFE3AD7FD}" srcId="{11C8DDCA-DF0D-43A4-AB8F-C42AF6883CAD}" destId="{F36DD6A7-209D-4F45-B7D0-FB485A0C8EF7}" srcOrd="3" destOrd="0" parTransId="{02DF0077-90ED-414F-9361-9F4A1FC4F2FA}" sibTransId="{1DD4246D-D901-4E2E-84EB-ADE023AD1DFA}"/>
    <dgm:cxn modelId="{380AA794-8FAD-4B8A-B5AC-00A6114EA769}" type="presOf" srcId="{9665CFC0-0243-4EFD-97C2-52953327F514}" destId="{70D050B4-584B-4EA4-9686-6EE9F0D6F499}" srcOrd="0" destOrd="0" presId="urn:microsoft.com/office/officeart/2008/layout/CaptionedPictures"/>
    <dgm:cxn modelId="{F7E9D3FB-CF70-4CE6-BFBF-D133C86DDDFF}" srcId="{11C8DDCA-DF0D-43A4-AB8F-C42AF6883CAD}" destId="{65E97870-DD7E-4FD9-8D8C-36AF2718A73E}" srcOrd="2" destOrd="0" parTransId="{6F2BAD35-9456-473D-B24C-DC0A171A61FD}" sibTransId="{80925C81-5D2B-4C12-B901-7ADDF436EA13}"/>
    <dgm:cxn modelId="{7774C08B-1D00-459D-B6A7-77822FC61F46}" srcId="{11C8DDCA-DF0D-43A4-AB8F-C42AF6883CAD}" destId="{575A1622-F987-401E-9291-FF1BBE37C0B7}" srcOrd="4" destOrd="0" parTransId="{C94DAED6-797D-47BA-880E-57FB67AEC684}" sibTransId="{BD4C484F-A731-4146-8866-3564E518F4DD}"/>
    <dgm:cxn modelId="{A9345002-F61D-402A-93AC-1B6DA14BD9F0}" type="presOf" srcId="{575A1622-F987-401E-9291-FF1BBE37C0B7}" destId="{6604AFBF-56EF-4E3E-B135-112209404B08}" srcOrd="0" destOrd="0" presId="urn:microsoft.com/office/officeart/2008/layout/CaptionedPictures"/>
    <dgm:cxn modelId="{A30ECF58-9C18-4877-A545-EF8362FB4331}" type="presOf" srcId="{D0DBA931-73D3-41B1-A547-1D14FD4E5132}" destId="{88AF1368-420E-47C0-B38D-0821520CE411}" srcOrd="0" destOrd="0" presId="urn:microsoft.com/office/officeart/2008/layout/CaptionedPictures"/>
    <dgm:cxn modelId="{8638AB3D-74D7-4987-B1EC-59618229864F}" type="presParOf" srcId="{0C84048F-1A1B-4B9C-B10D-05621F9A0E5E}" destId="{43EF18AD-7966-463A-BFD5-A4ED2687C953}" srcOrd="0" destOrd="0" presId="urn:microsoft.com/office/officeart/2008/layout/CaptionedPictures"/>
    <dgm:cxn modelId="{981C152A-82B4-4E01-8BAD-BA1A015BB41C}" type="presParOf" srcId="{43EF18AD-7966-463A-BFD5-A4ED2687C953}" destId="{CFBAD04D-A730-4B8C-82F0-6962CB116383}" srcOrd="0" destOrd="0" presId="urn:microsoft.com/office/officeart/2008/layout/CaptionedPictures"/>
    <dgm:cxn modelId="{391FCC41-D4D3-4BF7-B80E-49F4AE9EBD55}" type="presParOf" srcId="{43EF18AD-7966-463A-BFD5-A4ED2687C953}" destId="{58F9685A-75C2-4472-BBD7-9F74FCAE568A}" srcOrd="1" destOrd="0" presId="urn:microsoft.com/office/officeart/2008/layout/CaptionedPictures"/>
    <dgm:cxn modelId="{0B9664BF-F2F1-4D75-9DDC-A2F8F9487AF0}" type="presParOf" srcId="{43EF18AD-7966-463A-BFD5-A4ED2687C953}" destId="{D367ACFE-69EF-4E3A-8A01-CD3622C1E0E9}" srcOrd="2" destOrd="0" presId="urn:microsoft.com/office/officeart/2008/layout/CaptionedPictures"/>
    <dgm:cxn modelId="{C5C0729F-0AB9-473E-8D6A-BC02E7D9909F}" type="presParOf" srcId="{D367ACFE-69EF-4E3A-8A01-CD3622C1E0E9}" destId="{FF4B672C-E3AB-458D-8235-652C41F81052}" srcOrd="0" destOrd="0" presId="urn:microsoft.com/office/officeart/2008/layout/CaptionedPictures"/>
    <dgm:cxn modelId="{E35FCC97-59DE-444F-B946-9F6FF9E777EA}" type="presParOf" srcId="{D367ACFE-69EF-4E3A-8A01-CD3622C1E0E9}" destId="{88AF1368-420E-47C0-B38D-0821520CE411}" srcOrd="1" destOrd="0" presId="urn:microsoft.com/office/officeart/2008/layout/CaptionedPictures"/>
    <dgm:cxn modelId="{CB082B87-21DF-4E99-B2B6-29AD23A83551}" type="presParOf" srcId="{0C84048F-1A1B-4B9C-B10D-05621F9A0E5E}" destId="{C3860C11-5471-494C-B397-5C71A2D0F14D}" srcOrd="1" destOrd="0" presId="urn:microsoft.com/office/officeart/2008/layout/CaptionedPictures"/>
    <dgm:cxn modelId="{7AC6A848-4439-4134-A7B5-7F52EB03DB9D}" type="presParOf" srcId="{0C84048F-1A1B-4B9C-B10D-05621F9A0E5E}" destId="{46E872B6-103A-4F25-B4DD-468C45B66AB1}" srcOrd="2" destOrd="0" presId="urn:microsoft.com/office/officeart/2008/layout/CaptionedPictures"/>
    <dgm:cxn modelId="{B731CCE0-F7E7-4792-95E9-5E6FDB4FC3CA}" type="presParOf" srcId="{46E872B6-103A-4F25-B4DD-468C45B66AB1}" destId="{22C7E403-7EAD-4779-98CB-8BB6D7D40BBF}" srcOrd="0" destOrd="0" presId="urn:microsoft.com/office/officeart/2008/layout/CaptionedPictures"/>
    <dgm:cxn modelId="{0C9E78EE-10A9-4BBE-AF21-E66051EB86C9}" type="presParOf" srcId="{46E872B6-103A-4F25-B4DD-468C45B66AB1}" destId="{553CE20A-A8AD-4749-9D40-02121C3C2683}" srcOrd="1" destOrd="0" presId="urn:microsoft.com/office/officeart/2008/layout/CaptionedPictures"/>
    <dgm:cxn modelId="{6FB2FC70-76C0-4DD7-9F38-06300C0A3BCF}" type="presParOf" srcId="{46E872B6-103A-4F25-B4DD-468C45B66AB1}" destId="{4145C3FF-2051-4E1A-93D2-A898D3630446}" srcOrd="2" destOrd="0" presId="urn:microsoft.com/office/officeart/2008/layout/CaptionedPictures"/>
    <dgm:cxn modelId="{2EE63A8C-ED39-4636-BF6D-F55BE77E2E8C}" type="presParOf" srcId="{4145C3FF-2051-4E1A-93D2-A898D3630446}" destId="{E5D6EFEB-46F5-413D-A016-789EC7F6E77E}" srcOrd="0" destOrd="0" presId="urn:microsoft.com/office/officeart/2008/layout/CaptionedPictures"/>
    <dgm:cxn modelId="{9C91505D-AD5A-4B12-81D9-AB53B5691B87}" type="presParOf" srcId="{4145C3FF-2051-4E1A-93D2-A898D3630446}" destId="{D4699ACB-E161-458F-8773-7A2F1F51CBAD}" srcOrd="1" destOrd="0" presId="urn:microsoft.com/office/officeart/2008/layout/CaptionedPictures"/>
    <dgm:cxn modelId="{49E75B8D-B69C-4338-85A3-F3D8A70145AE}" type="presParOf" srcId="{0C84048F-1A1B-4B9C-B10D-05621F9A0E5E}" destId="{C360E4AF-993F-49F3-942F-6D2DE2C3ABB3}" srcOrd="3" destOrd="0" presId="urn:microsoft.com/office/officeart/2008/layout/CaptionedPictures"/>
    <dgm:cxn modelId="{5BE7297B-82D2-469F-991A-A3E745416FEF}" type="presParOf" srcId="{0C84048F-1A1B-4B9C-B10D-05621F9A0E5E}" destId="{3C4AE0FC-26A3-4A1B-942A-A7D2A164022E}" srcOrd="4" destOrd="0" presId="urn:microsoft.com/office/officeart/2008/layout/CaptionedPictures"/>
    <dgm:cxn modelId="{5EC599F0-6017-455B-8BA7-8DB5A6418A1C}" type="presParOf" srcId="{3C4AE0FC-26A3-4A1B-942A-A7D2A164022E}" destId="{B8958DC6-208B-491E-A9CD-A04C83D66390}" srcOrd="0" destOrd="0" presId="urn:microsoft.com/office/officeart/2008/layout/CaptionedPictures"/>
    <dgm:cxn modelId="{322EC574-0FD1-40A9-ADD4-4F67F9133C8F}" type="presParOf" srcId="{3C4AE0FC-26A3-4A1B-942A-A7D2A164022E}" destId="{D877D046-49D8-4F26-80D6-149B8226E635}" srcOrd="1" destOrd="0" presId="urn:microsoft.com/office/officeart/2008/layout/CaptionedPictures"/>
    <dgm:cxn modelId="{597517D6-4CC6-4F86-A4F2-473A79E8AB74}" type="presParOf" srcId="{3C4AE0FC-26A3-4A1B-942A-A7D2A164022E}" destId="{B53F1029-E72A-45D5-A931-69C0F8B6F565}" srcOrd="2" destOrd="0" presId="urn:microsoft.com/office/officeart/2008/layout/CaptionedPictures"/>
    <dgm:cxn modelId="{507B0705-7BC1-402F-BC0F-1BE56E87A2BB}" type="presParOf" srcId="{B53F1029-E72A-45D5-A931-69C0F8B6F565}" destId="{651DD173-9847-473A-97BC-3567372AE394}" srcOrd="0" destOrd="0" presId="urn:microsoft.com/office/officeart/2008/layout/CaptionedPictures"/>
    <dgm:cxn modelId="{8167D012-70F6-4BE4-8381-31FC67E01E2F}" type="presParOf" srcId="{B53F1029-E72A-45D5-A931-69C0F8B6F565}" destId="{BFC7E995-4764-47D4-A5DB-6EE858083E03}" srcOrd="1" destOrd="0" presId="urn:microsoft.com/office/officeart/2008/layout/CaptionedPictures"/>
    <dgm:cxn modelId="{BB0EAED1-5969-4357-BD6D-EFF772BB964C}" type="presParOf" srcId="{0C84048F-1A1B-4B9C-B10D-05621F9A0E5E}" destId="{5A6EFCF6-ECA1-4741-A840-8FE3AB4195A5}" srcOrd="5" destOrd="0" presId="urn:microsoft.com/office/officeart/2008/layout/CaptionedPictures"/>
    <dgm:cxn modelId="{B82757FA-5BFD-4700-868C-91EE741B138B}" type="presParOf" srcId="{0C84048F-1A1B-4B9C-B10D-05621F9A0E5E}" destId="{1186799A-621B-46F4-9D2E-166CF7FF6796}" srcOrd="6" destOrd="0" presId="urn:microsoft.com/office/officeart/2008/layout/CaptionedPictures"/>
    <dgm:cxn modelId="{A51B0798-D276-472D-969C-3A77F26FB484}" type="presParOf" srcId="{1186799A-621B-46F4-9D2E-166CF7FF6796}" destId="{24E5833C-B6D7-4AC8-992A-A43CABAC57FD}" srcOrd="0" destOrd="0" presId="urn:microsoft.com/office/officeart/2008/layout/CaptionedPictures"/>
    <dgm:cxn modelId="{4C4A6D9C-2B71-4C87-AD7D-A28D4940A796}" type="presParOf" srcId="{1186799A-621B-46F4-9D2E-166CF7FF6796}" destId="{89246460-9E09-4841-B3A0-D272AC15721A}" srcOrd="1" destOrd="0" presId="urn:microsoft.com/office/officeart/2008/layout/CaptionedPictures"/>
    <dgm:cxn modelId="{29686B17-1003-4313-907D-C16739CE6E56}" type="presParOf" srcId="{1186799A-621B-46F4-9D2E-166CF7FF6796}" destId="{7B820095-CD5C-4E38-A99C-3E581FE0D8CC}" srcOrd="2" destOrd="0" presId="urn:microsoft.com/office/officeart/2008/layout/CaptionedPictures"/>
    <dgm:cxn modelId="{B18B375D-BEE2-426A-A4B2-82DAB7D40C8B}" type="presParOf" srcId="{7B820095-CD5C-4E38-A99C-3E581FE0D8CC}" destId="{E52C8E0E-47A5-4BD0-BED5-7CC882FD3606}" srcOrd="0" destOrd="0" presId="urn:microsoft.com/office/officeart/2008/layout/CaptionedPictures"/>
    <dgm:cxn modelId="{878D3E31-3B1B-45E7-B556-A638C0EF9DE2}" type="presParOf" srcId="{7B820095-CD5C-4E38-A99C-3E581FE0D8CC}" destId="{EA42C85D-7546-488A-A56E-3F9AA506CE7E}" srcOrd="1" destOrd="0" presId="urn:microsoft.com/office/officeart/2008/layout/CaptionedPictures"/>
    <dgm:cxn modelId="{77435DCB-E600-48F8-91CE-0CCBAFB72EB5}" type="presParOf" srcId="{0C84048F-1A1B-4B9C-B10D-05621F9A0E5E}" destId="{D68CAE55-6A5A-4721-8F19-82CB7ABB80AA}" srcOrd="7" destOrd="0" presId="urn:microsoft.com/office/officeart/2008/layout/CaptionedPictures"/>
    <dgm:cxn modelId="{14F7EF60-A6C2-4689-942A-3CA58737B138}" type="presParOf" srcId="{0C84048F-1A1B-4B9C-B10D-05621F9A0E5E}" destId="{A7F110F3-BF8D-499F-B0C8-0D1399F75A7D}" srcOrd="8" destOrd="0" presId="urn:microsoft.com/office/officeart/2008/layout/CaptionedPictures"/>
    <dgm:cxn modelId="{C7288120-6D91-466E-B1E7-FF77C6A76D82}" type="presParOf" srcId="{A7F110F3-BF8D-499F-B0C8-0D1399F75A7D}" destId="{74F97FE5-A0A4-4361-8C56-FB78BE485206}" srcOrd="0" destOrd="0" presId="urn:microsoft.com/office/officeart/2008/layout/CaptionedPictures"/>
    <dgm:cxn modelId="{028A7165-EB49-4776-B82D-361EA8A4AD0F}" type="presParOf" srcId="{A7F110F3-BF8D-499F-B0C8-0D1399F75A7D}" destId="{F42EE04C-66BE-489B-85A9-BCC0CBF5B7D2}" srcOrd="1" destOrd="0" presId="urn:microsoft.com/office/officeart/2008/layout/CaptionedPictures"/>
    <dgm:cxn modelId="{5EAEC7A9-1DB8-4893-8672-A181313EDE20}" type="presParOf" srcId="{A7F110F3-BF8D-499F-B0C8-0D1399F75A7D}" destId="{AAFB19E9-9FF9-436C-B31E-DA13F1010DF6}" srcOrd="2" destOrd="0" presId="urn:microsoft.com/office/officeart/2008/layout/CaptionedPictures"/>
    <dgm:cxn modelId="{CE8D8F3D-8D0A-4594-880B-BE078B3577A2}" type="presParOf" srcId="{AAFB19E9-9FF9-436C-B31E-DA13F1010DF6}" destId="{5B9F1EE6-B820-4034-8BEF-C169F4BD5256}" srcOrd="0" destOrd="0" presId="urn:microsoft.com/office/officeart/2008/layout/CaptionedPictures"/>
    <dgm:cxn modelId="{F8BF1AAD-FC23-429A-A340-8BE17CD94D32}" type="presParOf" srcId="{AAFB19E9-9FF9-436C-B31E-DA13F1010DF6}" destId="{6604AFBF-56EF-4E3E-B135-112209404B08}" srcOrd="1" destOrd="0" presId="urn:microsoft.com/office/officeart/2008/layout/CaptionedPictures"/>
    <dgm:cxn modelId="{1A131D08-0FC0-43E5-8B7E-0E44D8A14D0D}" type="presParOf" srcId="{0C84048F-1A1B-4B9C-B10D-05621F9A0E5E}" destId="{4D57E870-FDD7-41DB-9B74-3485C9C653D3}" srcOrd="9" destOrd="0" presId="urn:microsoft.com/office/officeart/2008/layout/CaptionedPictures"/>
    <dgm:cxn modelId="{255DB095-C3E4-4225-B185-856658F826E6}" type="presParOf" srcId="{0C84048F-1A1B-4B9C-B10D-05621F9A0E5E}" destId="{1B33C0FF-72BE-4F4B-BA39-05EB4E58966D}" srcOrd="10" destOrd="0" presId="urn:microsoft.com/office/officeart/2008/layout/CaptionedPictures"/>
    <dgm:cxn modelId="{E5B50F66-7FFA-41CD-BF9E-B226BE552632}" type="presParOf" srcId="{1B33C0FF-72BE-4F4B-BA39-05EB4E58966D}" destId="{46AE30A1-9307-44E2-B49C-0B4AB5949DC5}" srcOrd="0" destOrd="0" presId="urn:microsoft.com/office/officeart/2008/layout/CaptionedPictures"/>
    <dgm:cxn modelId="{51F6F74D-EC4E-4567-B20D-998A0FF00082}" type="presParOf" srcId="{1B33C0FF-72BE-4F4B-BA39-05EB4E58966D}" destId="{49B9C07E-0737-4D45-AAA2-6B4C01BAE6A4}" srcOrd="1" destOrd="0" presId="urn:microsoft.com/office/officeart/2008/layout/CaptionedPictures"/>
    <dgm:cxn modelId="{CBD9F165-CF7A-4136-B428-09799EC939A3}" type="presParOf" srcId="{1B33C0FF-72BE-4F4B-BA39-05EB4E58966D}" destId="{F432D4C6-4753-4310-9B02-11962A80A9FC}" srcOrd="2" destOrd="0" presId="urn:microsoft.com/office/officeart/2008/layout/CaptionedPictures"/>
    <dgm:cxn modelId="{0F7CE5FC-A443-48FA-9DCE-C24FBF7D9B04}" type="presParOf" srcId="{F432D4C6-4753-4310-9B02-11962A80A9FC}" destId="{66CAD285-BC41-409F-9DBD-009EDAF523D7}" srcOrd="0" destOrd="0" presId="urn:microsoft.com/office/officeart/2008/layout/CaptionedPictures"/>
    <dgm:cxn modelId="{EB14CBF2-4396-4EA3-AB31-79F84EE7177E}" type="presParOf" srcId="{F432D4C6-4753-4310-9B02-11962A80A9FC}" destId="{DB5D97A1-CF3A-4805-83BE-E11C39313BDB}" srcOrd="1" destOrd="0" presId="urn:microsoft.com/office/officeart/2008/layout/CaptionedPictures"/>
    <dgm:cxn modelId="{1F2211C6-FF65-4345-B273-BEF416EC8B35}" type="presParOf" srcId="{0C84048F-1A1B-4B9C-B10D-05621F9A0E5E}" destId="{423C655E-2D5E-44EB-86A1-CBDDDB8DBE5D}" srcOrd="11" destOrd="0" presId="urn:microsoft.com/office/officeart/2008/layout/CaptionedPictures"/>
    <dgm:cxn modelId="{24E8907A-973B-4A2A-9AAA-2E7746D75B39}" type="presParOf" srcId="{0C84048F-1A1B-4B9C-B10D-05621F9A0E5E}" destId="{1F12F885-558A-4526-A145-BB6E0A0E1806}" srcOrd="12" destOrd="0" presId="urn:microsoft.com/office/officeart/2008/layout/CaptionedPictures"/>
    <dgm:cxn modelId="{6CA31BA1-C725-402D-B9B6-E9E0FD59E456}" type="presParOf" srcId="{1F12F885-558A-4526-A145-BB6E0A0E1806}" destId="{82F0D8E6-C403-4EC4-94C0-772F22F69AA7}" srcOrd="0" destOrd="0" presId="urn:microsoft.com/office/officeart/2008/layout/CaptionedPictures"/>
    <dgm:cxn modelId="{9D25FABA-6D6E-4FD2-833B-B03D9490D931}" type="presParOf" srcId="{1F12F885-558A-4526-A145-BB6E0A0E1806}" destId="{8541271D-F536-4FE2-A1A5-481934C40AE8}" srcOrd="1" destOrd="0" presId="urn:microsoft.com/office/officeart/2008/layout/CaptionedPictures"/>
    <dgm:cxn modelId="{21D801DE-7DC7-4791-B633-6E501BDCB4B4}" type="presParOf" srcId="{1F12F885-558A-4526-A145-BB6E0A0E1806}" destId="{26A879F6-2154-48B5-9354-A6767EDA8743}" srcOrd="2" destOrd="0" presId="urn:microsoft.com/office/officeart/2008/layout/CaptionedPictures"/>
    <dgm:cxn modelId="{1E7E0A8E-BD18-4A31-871E-B6F34D754DDE}" type="presParOf" srcId="{26A879F6-2154-48B5-9354-A6767EDA8743}" destId="{DB7874CB-AD89-4F1D-96A7-7C0D7CEA313C}" srcOrd="0" destOrd="0" presId="urn:microsoft.com/office/officeart/2008/layout/CaptionedPictures"/>
    <dgm:cxn modelId="{9BC0568F-4722-485D-8A21-3520C281A35F}" type="presParOf" srcId="{26A879F6-2154-48B5-9354-A6767EDA8743}" destId="{E508F7E5-373F-42B2-B76D-346B10550A8B}" srcOrd="1" destOrd="0" presId="urn:microsoft.com/office/officeart/2008/layout/CaptionedPictures"/>
    <dgm:cxn modelId="{F3E0DB57-E07A-42B4-B17B-24AB45CE1B9D}" type="presParOf" srcId="{0C84048F-1A1B-4B9C-B10D-05621F9A0E5E}" destId="{7168C4D1-246D-4510-87F1-7C8EE78EB885}" srcOrd="13" destOrd="0" presId="urn:microsoft.com/office/officeart/2008/layout/CaptionedPictures"/>
    <dgm:cxn modelId="{F1FCB3D0-7650-479F-9C44-6277D7BE83F5}" type="presParOf" srcId="{0C84048F-1A1B-4B9C-B10D-05621F9A0E5E}" destId="{8133B849-8D8F-4FAD-AAFA-AED1EDF7884A}" srcOrd="14" destOrd="0" presId="urn:microsoft.com/office/officeart/2008/layout/CaptionedPictures"/>
    <dgm:cxn modelId="{1CC22547-CA3C-4039-8B08-8B1782C1CFF0}" type="presParOf" srcId="{8133B849-8D8F-4FAD-AAFA-AED1EDF7884A}" destId="{05D09B3A-8836-4529-89D9-AE4243583E9A}" srcOrd="0" destOrd="0" presId="urn:microsoft.com/office/officeart/2008/layout/CaptionedPictures"/>
    <dgm:cxn modelId="{75286C05-04F8-440D-9903-D1A16F89D284}" type="presParOf" srcId="{8133B849-8D8F-4FAD-AAFA-AED1EDF7884A}" destId="{0AA1F2AC-14B5-42A2-B3DB-05729B068199}" srcOrd="1" destOrd="0" presId="urn:microsoft.com/office/officeart/2008/layout/CaptionedPictures"/>
    <dgm:cxn modelId="{2C19E8AE-7D40-4A1E-8881-02BEF5912B73}" type="presParOf" srcId="{8133B849-8D8F-4FAD-AAFA-AED1EDF7884A}" destId="{56DA7AC4-F7EA-4EC8-8DFF-2DEF0BE96B78}" srcOrd="2" destOrd="0" presId="urn:microsoft.com/office/officeart/2008/layout/CaptionedPictures"/>
    <dgm:cxn modelId="{80C5B1F6-1D11-4DD5-928A-6947EA882CAD}" type="presParOf" srcId="{56DA7AC4-F7EA-4EC8-8DFF-2DEF0BE96B78}" destId="{0412047C-555C-42F4-9B44-FA7652553A22}" srcOrd="0" destOrd="0" presId="urn:microsoft.com/office/officeart/2008/layout/CaptionedPictures"/>
    <dgm:cxn modelId="{BEAB8606-F84D-423B-AB07-B855E72CE2A8}" type="presParOf" srcId="{56DA7AC4-F7EA-4EC8-8DFF-2DEF0BE96B78}" destId="{E201F9D2-CCAC-46C3-A870-A68DCD60B0C3}" srcOrd="1" destOrd="0" presId="urn:microsoft.com/office/officeart/2008/layout/CaptionedPictures"/>
    <dgm:cxn modelId="{3E8888B3-3186-4217-9DAD-7172DD4B7D93}" type="presParOf" srcId="{0C84048F-1A1B-4B9C-B10D-05621F9A0E5E}" destId="{A3F19583-0C2D-42DB-B61B-2F2DE497351C}" srcOrd="15" destOrd="0" presId="urn:microsoft.com/office/officeart/2008/layout/CaptionedPictures"/>
    <dgm:cxn modelId="{2A33D910-F0E2-4D42-AD03-EC4361BBC177}" type="presParOf" srcId="{0C84048F-1A1B-4B9C-B10D-05621F9A0E5E}" destId="{9B1B4615-ACE3-4250-9556-56A0D6670D8D}" srcOrd="16" destOrd="0" presId="urn:microsoft.com/office/officeart/2008/layout/CaptionedPictures"/>
    <dgm:cxn modelId="{364A775A-3B71-4A2E-96FE-CD5A5829A4D4}" type="presParOf" srcId="{9B1B4615-ACE3-4250-9556-56A0D6670D8D}" destId="{EDAD5D60-D32E-4989-89A7-29FEF5BFA724}" srcOrd="0" destOrd="0" presId="urn:microsoft.com/office/officeart/2008/layout/CaptionedPictures"/>
    <dgm:cxn modelId="{49463C1F-3A86-4093-B993-BF8828FA3747}" type="presParOf" srcId="{9B1B4615-ACE3-4250-9556-56A0D6670D8D}" destId="{E9BB8928-98D9-4804-B452-707B4AC651FC}" srcOrd="1" destOrd="0" presId="urn:microsoft.com/office/officeart/2008/layout/CaptionedPictures"/>
    <dgm:cxn modelId="{B79C9DB8-B40B-4032-9B90-1D47AFE024C5}" type="presParOf" srcId="{9B1B4615-ACE3-4250-9556-56A0D6670D8D}" destId="{2BEC1EB0-BA7A-43F6-AAFC-51D949B00218}" srcOrd="2" destOrd="0" presId="urn:microsoft.com/office/officeart/2008/layout/CaptionedPictures"/>
    <dgm:cxn modelId="{882A2D43-B016-4704-B1AE-F06DB7D1A50E}" type="presParOf" srcId="{2BEC1EB0-BA7A-43F6-AAFC-51D949B00218}" destId="{61A95406-3471-4E10-8813-DE1F8AFDF932}" srcOrd="0" destOrd="0" presId="urn:microsoft.com/office/officeart/2008/layout/CaptionedPictures"/>
    <dgm:cxn modelId="{175623D2-8DDC-48F8-BBFE-167A41E437F4}" type="presParOf" srcId="{2BEC1EB0-BA7A-43F6-AAFC-51D949B00218}" destId="{70D050B4-584B-4EA4-9686-6EE9F0D6F499}" srcOrd="1" destOrd="0" presId="urn:microsoft.com/office/officeart/2008/layout/CaptionedPictures"/>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FBAD04D-A730-4B8C-82F0-6962CB116383}">
      <dsp:nvSpPr>
        <dsp:cNvPr id="0" name=""/>
        <dsp:cNvSpPr/>
      </dsp:nvSpPr>
      <dsp:spPr>
        <a:xfrm>
          <a:off x="4232" y="514948"/>
          <a:ext cx="1551001" cy="1824707"/>
        </a:xfrm>
        <a:prstGeom prst="rect">
          <a:avLst/>
        </a:prstGeom>
        <a:solidFill>
          <a:schemeClr val="lt1">
            <a:alpha val="40000"/>
            <a:hueOff val="0"/>
            <a:satOff val="0"/>
            <a:lumOff val="0"/>
            <a:alphaOff val="0"/>
          </a:schemeClr>
        </a:solidFill>
        <a:ln w="12700"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58F9685A-75C2-4472-BBD7-9F74FCAE568A}">
      <dsp:nvSpPr>
        <dsp:cNvPr id="0" name=""/>
        <dsp:cNvSpPr/>
      </dsp:nvSpPr>
      <dsp:spPr>
        <a:xfrm>
          <a:off x="81782" y="587936"/>
          <a:ext cx="1395901" cy="1186059"/>
        </a:xfrm>
        <a:prstGeom prst="rect">
          <a:avLst/>
        </a:prstGeom>
        <a:blipFill rotWithShape="1">
          <a:blip xmlns:r="http://schemas.openxmlformats.org/officeDocument/2006/relationships" r:embed="rId1" cstate="screen">
            <a:extLst>
              <a:ext uri="{28A0092B-C50C-407E-A947-70E740481C1C}">
                <a14:useLocalDpi xmlns:a14="http://schemas.microsoft.com/office/drawing/2010/main" xmlns=""/>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8AF1368-420E-47C0-B38D-0821520CE411}">
      <dsp:nvSpPr>
        <dsp:cNvPr id="0" name=""/>
        <dsp:cNvSpPr/>
      </dsp:nvSpPr>
      <dsp:spPr>
        <a:xfrm>
          <a:off x="81782" y="1773996"/>
          <a:ext cx="1395901" cy="4926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GB" sz="1200" kern="1200" dirty="0"/>
            <a:t>Procurement of Satellite imagery</a:t>
          </a:r>
          <a:endParaRPr lang="en-IN" sz="1200" kern="1200" dirty="0"/>
        </a:p>
      </dsp:txBody>
      <dsp:txXfrm>
        <a:off x="81782" y="1773996"/>
        <a:ext cx="1395901" cy="492670"/>
      </dsp:txXfrm>
    </dsp:sp>
    <dsp:sp modelId="{22C7E403-7EAD-4779-98CB-8BB6D7D40BBF}">
      <dsp:nvSpPr>
        <dsp:cNvPr id="0" name=""/>
        <dsp:cNvSpPr/>
      </dsp:nvSpPr>
      <dsp:spPr>
        <a:xfrm>
          <a:off x="1900366" y="514948"/>
          <a:ext cx="1551001" cy="1824707"/>
        </a:xfrm>
        <a:prstGeom prst="rect">
          <a:avLst/>
        </a:prstGeom>
        <a:solidFill>
          <a:schemeClr val="lt1">
            <a:alpha val="40000"/>
            <a:hueOff val="0"/>
            <a:satOff val="0"/>
            <a:lumOff val="0"/>
            <a:alphaOff val="0"/>
          </a:schemeClr>
        </a:solidFill>
        <a:ln w="12700"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553CE20A-A8AD-4749-9D40-02121C3C2683}">
      <dsp:nvSpPr>
        <dsp:cNvPr id="0" name=""/>
        <dsp:cNvSpPr/>
      </dsp:nvSpPr>
      <dsp:spPr>
        <a:xfrm>
          <a:off x="1977916" y="587936"/>
          <a:ext cx="1395901" cy="1186059"/>
        </a:xfrm>
        <a:prstGeom prst="rect">
          <a:avLst/>
        </a:prstGeom>
        <a:blipFill rotWithShape="1">
          <a:blip xmlns:r="http://schemas.openxmlformats.org/officeDocument/2006/relationships" r:embed="rId2" cstate="screen">
            <a:extLst>
              <a:ext uri="{28A0092B-C50C-407E-A947-70E740481C1C}">
                <a14:useLocalDpi xmlns:a14="http://schemas.microsoft.com/office/drawing/2010/main" xmlns=""/>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4699ACB-E161-458F-8773-7A2F1F51CBAD}">
      <dsp:nvSpPr>
        <dsp:cNvPr id="0" name=""/>
        <dsp:cNvSpPr/>
      </dsp:nvSpPr>
      <dsp:spPr>
        <a:xfrm>
          <a:off x="1977916" y="1773996"/>
          <a:ext cx="1395901" cy="4926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GB" sz="1200" kern="1200" dirty="0"/>
            <a:t>GIS Mapping -Preparation of Base map</a:t>
          </a:r>
          <a:endParaRPr lang="en-IN" sz="1200" kern="1200" dirty="0"/>
        </a:p>
      </dsp:txBody>
      <dsp:txXfrm>
        <a:off x="1977916" y="1773996"/>
        <a:ext cx="1395901" cy="492670"/>
      </dsp:txXfrm>
    </dsp:sp>
    <dsp:sp modelId="{B8958DC6-208B-491E-A9CD-A04C83D66390}">
      <dsp:nvSpPr>
        <dsp:cNvPr id="0" name=""/>
        <dsp:cNvSpPr/>
      </dsp:nvSpPr>
      <dsp:spPr>
        <a:xfrm>
          <a:off x="3796499" y="514948"/>
          <a:ext cx="1551001" cy="1824707"/>
        </a:xfrm>
        <a:prstGeom prst="rect">
          <a:avLst/>
        </a:prstGeom>
        <a:solidFill>
          <a:schemeClr val="lt1">
            <a:alpha val="40000"/>
            <a:hueOff val="0"/>
            <a:satOff val="0"/>
            <a:lumOff val="0"/>
            <a:alphaOff val="0"/>
          </a:schemeClr>
        </a:solidFill>
        <a:ln w="12700"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D877D046-49D8-4F26-80D6-149B8226E635}">
      <dsp:nvSpPr>
        <dsp:cNvPr id="0" name=""/>
        <dsp:cNvSpPr/>
      </dsp:nvSpPr>
      <dsp:spPr>
        <a:xfrm>
          <a:off x="3874049" y="587936"/>
          <a:ext cx="1395901" cy="1186059"/>
        </a:xfrm>
        <a:prstGeom prst="rect">
          <a:avLst/>
        </a:prstGeom>
        <a:blipFill rotWithShape="1">
          <a:blip xmlns:r="http://schemas.openxmlformats.org/officeDocument/2006/relationships" r:embed="rId3" cstate="screen">
            <a:extLst>
              <a:ext uri="{28A0092B-C50C-407E-A947-70E740481C1C}">
                <a14:useLocalDpi xmlns:a14="http://schemas.microsoft.com/office/drawing/2010/main" xmlns=""/>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FC7E995-4764-47D4-A5DB-6EE858083E03}">
      <dsp:nvSpPr>
        <dsp:cNvPr id="0" name=""/>
        <dsp:cNvSpPr/>
      </dsp:nvSpPr>
      <dsp:spPr>
        <a:xfrm>
          <a:off x="3874049" y="1773996"/>
          <a:ext cx="1395901" cy="4926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GB" sz="1200" kern="1200" dirty="0"/>
            <a:t>Preparation of Existing land use plan </a:t>
          </a:r>
          <a:endParaRPr lang="en-IN" sz="1200" kern="1200" dirty="0"/>
        </a:p>
      </dsp:txBody>
      <dsp:txXfrm>
        <a:off x="3874049" y="1773996"/>
        <a:ext cx="1395901" cy="492670"/>
      </dsp:txXfrm>
    </dsp:sp>
    <dsp:sp modelId="{24E5833C-B6D7-4AC8-992A-A43CABAC57FD}">
      <dsp:nvSpPr>
        <dsp:cNvPr id="0" name=""/>
        <dsp:cNvSpPr/>
      </dsp:nvSpPr>
      <dsp:spPr>
        <a:xfrm>
          <a:off x="5692633" y="514948"/>
          <a:ext cx="1551001" cy="1824707"/>
        </a:xfrm>
        <a:prstGeom prst="rect">
          <a:avLst/>
        </a:prstGeom>
        <a:solidFill>
          <a:schemeClr val="lt1">
            <a:alpha val="40000"/>
            <a:hueOff val="0"/>
            <a:satOff val="0"/>
            <a:lumOff val="0"/>
            <a:alphaOff val="0"/>
          </a:schemeClr>
        </a:solidFill>
        <a:ln w="12700"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89246460-9E09-4841-B3A0-D272AC15721A}">
      <dsp:nvSpPr>
        <dsp:cNvPr id="0" name=""/>
        <dsp:cNvSpPr/>
      </dsp:nvSpPr>
      <dsp:spPr>
        <a:xfrm>
          <a:off x="5770183" y="587936"/>
          <a:ext cx="1395901" cy="1186059"/>
        </a:xfrm>
        <a:prstGeom prst="rect">
          <a:avLst/>
        </a:prstGeom>
        <a:blipFill rotWithShape="1">
          <a:blip xmlns:r="http://schemas.openxmlformats.org/officeDocument/2006/relationships" r:embed="rId4" cstate="screen">
            <a:extLst>
              <a:ext uri="{28A0092B-C50C-407E-A947-70E740481C1C}">
                <a14:useLocalDpi xmlns:a14="http://schemas.microsoft.com/office/drawing/2010/main" xmlns=""/>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A42C85D-7546-488A-A56E-3F9AA506CE7E}">
      <dsp:nvSpPr>
        <dsp:cNvPr id="0" name=""/>
        <dsp:cNvSpPr/>
      </dsp:nvSpPr>
      <dsp:spPr>
        <a:xfrm>
          <a:off x="5770183" y="1773996"/>
          <a:ext cx="1395901" cy="4926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GB" sz="1200" kern="1200" dirty="0"/>
            <a:t>Data Collection, studies and surveys</a:t>
          </a:r>
          <a:endParaRPr lang="en-IN" sz="1200" kern="1200" dirty="0"/>
        </a:p>
      </dsp:txBody>
      <dsp:txXfrm>
        <a:off x="5770183" y="1773996"/>
        <a:ext cx="1395901" cy="492670"/>
      </dsp:txXfrm>
    </dsp:sp>
    <dsp:sp modelId="{74F97FE5-A0A4-4361-8C56-FB78BE485206}">
      <dsp:nvSpPr>
        <dsp:cNvPr id="0" name=""/>
        <dsp:cNvSpPr/>
      </dsp:nvSpPr>
      <dsp:spPr>
        <a:xfrm>
          <a:off x="7588767" y="514948"/>
          <a:ext cx="1551001" cy="1824707"/>
        </a:xfrm>
        <a:prstGeom prst="rect">
          <a:avLst/>
        </a:prstGeom>
        <a:solidFill>
          <a:schemeClr val="lt1">
            <a:alpha val="40000"/>
            <a:hueOff val="0"/>
            <a:satOff val="0"/>
            <a:lumOff val="0"/>
            <a:alphaOff val="0"/>
          </a:schemeClr>
        </a:solidFill>
        <a:ln w="12700"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F42EE04C-66BE-489B-85A9-BCC0CBF5B7D2}">
      <dsp:nvSpPr>
        <dsp:cNvPr id="0" name=""/>
        <dsp:cNvSpPr/>
      </dsp:nvSpPr>
      <dsp:spPr>
        <a:xfrm>
          <a:off x="7666317" y="587936"/>
          <a:ext cx="1395901" cy="1186059"/>
        </a:xfrm>
        <a:prstGeom prst="rect">
          <a:avLst/>
        </a:prstGeom>
        <a:blipFill rotWithShape="1">
          <a:blip xmlns:r="http://schemas.openxmlformats.org/officeDocument/2006/relationships" r:embed="rId5" cstate="screen">
            <a:extLst>
              <a:ext uri="{28A0092B-C50C-407E-A947-70E740481C1C}">
                <a14:useLocalDpi xmlns:a14="http://schemas.microsoft.com/office/drawing/2010/main" xmlns=""/>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604AFBF-56EF-4E3E-B135-112209404B08}">
      <dsp:nvSpPr>
        <dsp:cNvPr id="0" name=""/>
        <dsp:cNvSpPr/>
      </dsp:nvSpPr>
      <dsp:spPr>
        <a:xfrm>
          <a:off x="7666317" y="1773996"/>
          <a:ext cx="1395901" cy="4926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a:t>Review of Master Plan in vogue</a:t>
          </a:r>
          <a:endParaRPr lang="en-IN" sz="1200" kern="1200" dirty="0"/>
        </a:p>
      </dsp:txBody>
      <dsp:txXfrm>
        <a:off x="7666317" y="1773996"/>
        <a:ext cx="1395901" cy="492670"/>
      </dsp:txXfrm>
    </dsp:sp>
    <dsp:sp modelId="{46AE30A1-9307-44E2-B49C-0B4AB5949DC5}">
      <dsp:nvSpPr>
        <dsp:cNvPr id="0" name=""/>
        <dsp:cNvSpPr/>
      </dsp:nvSpPr>
      <dsp:spPr>
        <a:xfrm>
          <a:off x="952299" y="2494756"/>
          <a:ext cx="1551001" cy="1824707"/>
        </a:xfrm>
        <a:prstGeom prst="rect">
          <a:avLst/>
        </a:prstGeom>
        <a:solidFill>
          <a:schemeClr val="lt1">
            <a:alpha val="40000"/>
            <a:hueOff val="0"/>
            <a:satOff val="0"/>
            <a:lumOff val="0"/>
            <a:alphaOff val="0"/>
          </a:schemeClr>
        </a:solidFill>
        <a:ln w="12700"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49B9C07E-0737-4D45-AAA2-6B4C01BAE6A4}">
      <dsp:nvSpPr>
        <dsp:cNvPr id="0" name=""/>
        <dsp:cNvSpPr/>
      </dsp:nvSpPr>
      <dsp:spPr>
        <a:xfrm>
          <a:off x="1029849" y="2567744"/>
          <a:ext cx="1395901" cy="1186059"/>
        </a:xfrm>
        <a:prstGeom prst="rect">
          <a:avLst/>
        </a:prstGeom>
        <a:blipFill rotWithShape="1">
          <a:blip xmlns:r="http://schemas.openxmlformats.org/officeDocument/2006/relationships" r:embed="rId6" cstate="screen">
            <a:extLst>
              <a:ext uri="{28A0092B-C50C-407E-A947-70E740481C1C}">
                <a14:useLocalDpi xmlns:a14="http://schemas.microsoft.com/office/drawing/2010/main" xmlns=""/>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B5D97A1-CF3A-4805-83BE-E11C39313BDB}">
      <dsp:nvSpPr>
        <dsp:cNvPr id="0" name=""/>
        <dsp:cNvSpPr/>
      </dsp:nvSpPr>
      <dsp:spPr>
        <a:xfrm>
          <a:off x="1029849" y="3753804"/>
          <a:ext cx="1395901" cy="4926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GB" sz="1200" kern="1200" dirty="0"/>
            <a:t>Preparation of Proposed Land Use Plan</a:t>
          </a:r>
          <a:endParaRPr lang="en-IN" sz="1200" kern="1200" dirty="0"/>
        </a:p>
      </dsp:txBody>
      <dsp:txXfrm>
        <a:off x="1029849" y="3753804"/>
        <a:ext cx="1395901" cy="492670"/>
      </dsp:txXfrm>
    </dsp:sp>
    <dsp:sp modelId="{82F0D8E6-C403-4EC4-94C0-772F22F69AA7}">
      <dsp:nvSpPr>
        <dsp:cNvPr id="0" name=""/>
        <dsp:cNvSpPr/>
      </dsp:nvSpPr>
      <dsp:spPr>
        <a:xfrm>
          <a:off x="2848433" y="2494756"/>
          <a:ext cx="1551001" cy="1824707"/>
        </a:xfrm>
        <a:prstGeom prst="rect">
          <a:avLst/>
        </a:prstGeom>
        <a:solidFill>
          <a:schemeClr val="lt1">
            <a:alpha val="40000"/>
            <a:hueOff val="0"/>
            <a:satOff val="0"/>
            <a:lumOff val="0"/>
            <a:alphaOff val="0"/>
          </a:schemeClr>
        </a:solidFill>
        <a:ln w="12700"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8541271D-F536-4FE2-A1A5-481934C40AE8}">
      <dsp:nvSpPr>
        <dsp:cNvPr id="0" name=""/>
        <dsp:cNvSpPr/>
      </dsp:nvSpPr>
      <dsp:spPr>
        <a:xfrm>
          <a:off x="2925983" y="2567744"/>
          <a:ext cx="1395901" cy="1186059"/>
        </a:xfrm>
        <a:prstGeom prst="rect">
          <a:avLst/>
        </a:prstGeom>
        <a:blipFill rotWithShape="1">
          <a:blip xmlns:r="http://schemas.openxmlformats.org/officeDocument/2006/relationships" r:embed="rId7" cstate="screen">
            <a:extLst>
              <a:ext uri="{28A0092B-C50C-407E-A947-70E740481C1C}">
                <a14:useLocalDpi xmlns:a14="http://schemas.microsoft.com/office/drawing/2010/main" xmlns=""/>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508F7E5-373F-42B2-B76D-346B10550A8B}">
      <dsp:nvSpPr>
        <dsp:cNvPr id="0" name=""/>
        <dsp:cNvSpPr/>
      </dsp:nvSpPr>
      <dsp:spPr>
        <a:xfrm>
          <a:off x="2925983" y="3753804"/>
          <a:ext cx="1395901" cy="4926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GB" sz="1200" kern="1200" dirty="0"/>
            <a:t>Preparation of conceptual plan</a:t>
          </a:r>
          <a:r>
            <a:rPr lang="en-US" sz="1200" kern="1200" dirty="0"/>
            <a:t> </a:t>
          </a:r>
          <a:endParaRPr lang="en-IN" sz="1200" kern="1200" dirty="0"/>
        </a:p>
      </dsp:txBody>
      <dsp:txXfrm>
        <a:off x="2925983" y="3753804"/>
        <a:ext cx="1395901" cy="492670"/>
      </dsp:txXfrm>
    </dsp:sp>
    <dsp:sp modelId="{05D09B3A-8836-4529-89D9-AE4243583E9A}">
      <dsp:nvSpPr>
        <dsp:cNvPr id="0" name=""/>
        <dsp:cNvSpPr/>
      </dsp:nvSpPr>
      <dsp:spPr>
        <a:xfrm>
          <a:off x="4744566" y="2494756"/>
          <a:ext cx="1551001" cy="1824707"/>
        </a:xfrm>
        <a:prstGeom prst="rect">
          <a:avLst/>
        </a:prstGeom>
        <a:solidFill>
          <a:schemeClr val="lt1">
            <a:alpha val="40000"/>
            <a:hueOff val="0"/>
            <a:satOff val="0"/>
            <a:lumOff val="0"/>
            <a:alphaOff val="0"/>
          </a:schemeClr>
        </a:solidFill>
        <a:ln w="12700"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0AA1F2AC-14B5-42A2-B3DB-05729B068199}">
      <dsp:nvSpPr>
        <dsp:cNvPr id="0" name=""/>
        <dsp:cNvSpPr/>
      </dsp:nvSpPr>
      <dsp:spPr>
        <a:xfrm>
          <a:off x="4822116" y="2567744"/>
          <a:ext cx="1395901" cy="1186059"/>
        </a:xfrm>
        <a:prstGeom prst="rect">
          <a:avLst/>
        </a:prstGeom>
        <a:blipFill rotWithShape="1">
          <a:blip xmlns:r="http://schemas.openxmlformats.org/officeDocument/2006/relationships" r:embed="rId8" cstate="screen">
            <a:extLst>
              <a:ext uri="{28A0092B-C50C-407E-A947-70E740481C1C}">
                <a14:useLocalDpi xmlns:a14="http://schemas.microsoft.com/office/drawing/2010/main" xmlns=""/>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201F9D2-CCAC-46C3-A870-A68DCD60B0C3}">
      <dsp:nvSpPr>
        <dsp:cNvPr id="0" name=""/>
        <dsp:cNvSpPr/>
      </dsp:nvSpPr>
      <dsp:spPr>
        <a:xfrm>
          <a:off x="4822116" y="3753804"/>
          <a:ext cx="1395901" cy="4926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a:t>Public participation and consultation</a:t>
          </a:r>
          <a:endParaRPr lang="en-IN" sz="1200" kern="1200" dirty="0"/>
        </a:p>
      </dsp:txBody>
      <dsp:txXfrm>
        <a:off x="4822116" y="3753804"/>
        <a:ext cx="1395901" cy="492670"/>
      </dsp:txXfrm>
    </dsp:sp>
    <dsp:sp modelId="{EDAD5D60-D32E-4989-89A7-29FEF5BFA724}">
      <dsp:nvSpPr>
        <dsp:cNvPr id="0" name=""/>
        <dsp:cNvSpPr/>
      </dsp:nvSpPr>
      <dsp:spPr>
        <a:xfrm>
          <a:off x="6640700" y="2494756"/>
          <a:ext cx="1551001" cy="1824707"/>
        </a:xfrm>
        <a:prstGeom prst="rect">
          <a:avLst/>
        </a:prstGeom>
        <a:solidFill>
          <a:schemeClr val="lt1">
            <a:alpha val="40000"/>
            <a:hueOff val="0"/>
            <a:satOff val="0"/>
            <a:lumOff val="0"/>
            <a:alphaOff val="0"/>
          </a:schemeClr>
        </a:solidFill>
        <a:ln w="12700"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E9BB8928-98D9-4804-B452-707B4AC651FC}">
      <dsp:nvSpPr>
        <dsp:cNvPr id="0" name=""/>
        <dsp:cNvSpPr/>
      </dsp:nvSpPr>
      <dsp:spPr>
        <a:xfrm>
          <a:off x="6718250" y="2567744"/>
          <a:ext cx="1395901" cy="1186059"/>
        </a:xfrm>
        <a:prstGeom prst="rect">
          <a:avLst/>
        </a:prstGeom>
        <a:blipFill rotWithShape="1">
          <a:blip xmlns:r="http://schemas.openxmlformats.org/officeDocument/2006/relationships" r:embed="rId9" cstate="screen">
            <a:extLst>
              <a:ext uri="{28A0092B-C50C-407E-A947-70E740481C1C}">
                <a14:useLocalDpi xmlns:a14="http://schemas.microsoft.com/office/drawing/2010/main" xmlns=""/>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0D050B4-584B-4EA4-9686-6EE9F0D6F499}">
      <dsp:nvSpPr>
        <dsp:cNvPr id="0" name=""/>
        <dsp:cNvSpPr/>
      </dsp:nvSpPr>
      <dsp:spPr>
        <a:xfrm>
          <a:off x="6718250" y="3753804"/>
          <a:ext cx="1395901" cy="4926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a:t>Analysis and Assessment of Existing situation </a:t>
          </a:r>
          <a:endParaRPr lang="en-IN" sz="1200" kern="1200" dirty="0"/>
        </a:p>
      </dsp:txBody>
      <dsp:txXfrm>
        <a:off x="6718250" y="3753804"/>
        <a:ext cx="1395901" cy="492670"/>
      </dsp:txXfrm>
    </dsp:sp>
  </dsp:spTree>
</dsp:drawing>
</file>

<file path=ppt/diagrams/layout1.xml><?xml version="1.0" encoding="utf-8"?>
<dgm:layoutDef xmlns:dgm="http://schemas.openxmlformats.org/drawingml/2006/diagram" xmlns:a="http://schemas.openxmlformats.org/drawingml/2006/main" uniqueId="urn:microsoft.com/office/officeart/2008/layout/CaptionedPictures">
  <dgm:title val=""/>
  <dgm:desc val=""/>
  <dgm:catLst>
    <dgm:cat type="picture" pri="5000"/>
    <dgm:cat type="pictureconvert" pri="5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60" srcId="0" destId="10" srcOrd="0" destOrd="0"/>
        <dgm:cxn modelId="12" srcId="10" destId="11" srcOrd="0" destOrd="0"/>
        <dgm:cxn modelId="7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 modelId="90" srcId="0" destId="40" srcOrd="3" destOrd="0"/>
        <dgm:cxn modelId="42" srcId="40" destId="41" srcOrd="0" destOrd="0"/>
      </dgm:cxnLst>
      <dgm:bg/>
      <dgm:whole/>
    </dgm:dataModel>
  </dgm:clrData>
  <dgm:layoutNode name="Name0">
    <dgm:varLst>
      <dgm:chMax/>
      <dgm:chPref/>
      <dgm:dir/>
    </dgm:varLst>
    <dgm:choose name="Name1">
      <dgm:if name="Name2" func="var" arg="dir" op="equ" val="norm">
        <dgm:alg type="snake">
          <dgm:param type="off" val="ctr"/>
        </dgm:alg>
      </dgm:if>
      <dgm:else name="Name3">
        <dgm:alg type="snake">
          <dgm:param type="grDir" val="tR"/>
          <dgm:param type="off" val="ctr"/>
        </dgm:alg>
      </dgm:else>
    </dgm:choose>
    <dgm:shape xmlns:r="http://schemas.openxmlformats.org/officeDocument/2006/relationships" r:blip="">
      <dgm:adjLst/>
    </dgm:shape>
    <dgm:constrLst>
      <dgm:constr type="primFontSz" for="des" forName="Parent" op="equ"/>
      <dgm:constr type="primFontSz" for="des" forName="Child" refType="primFontSz" refFor="des" refForName="Parent" op="lte"/>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val="1"/>
          <dgm:chPref val="1"/>
        </dgm:varLst>
        <dgm:alg type="composite">
          <dgm:param type="ar" val="0.85"/>
        </dgm:alg>
        <dgm:shape xmlns:r="http://schemas.openxmlformats.org/officeDocument/2006/relationships" r:blip="">
          <dgm:adjLst/>
        </dgm:shape>
        <dgm:constrLst>
          <dgm:constr type="l" for="ch" forName="Accent" refType="w" fact="0"/>
          <dgm:constr type="t" for="ch" forName="Accent" refType="h" fact="0"/>
          <dgm:constr type="w" for="ch" forName="Accent" refType="w"/>
          <dgm:constr type="h" for="ch" forName="Accent" refType="h"/>
          <dgm:constr type="l" for="ch" forName="Image" refType="w" fact="0.05"/>
          <dgm:constr type="t" for="ch" forName="Image" refType="h" fact="0.04"/>
          <dgm:constr type="w" for="ch" forName="Image" refType="w" fact="0.9"/>
          <dgm:constr type="h" for="ch" forName="Image" refType="h" fact="0.65"/>
          <dgm:constr type="l" for="ch" forName="ChildComposite" refType="w" fact="0.05"/>
          <dgm:constr type="t" for="ch" forName="ChildComposite" refType="h" fact="0.69"/>
          <dgm:constr type="w" for="ch" forName="ChildComposite" refType="w" fact="0.9"/>
          <dgm:constr type="h" for="ch" forName="ChildComposite" refType="h" fact="0.27"/>
        </dgm:constrLst>
        <dgm:layoutNode name="Accent" styleLbl="trAlignAcc1">
          <dgm:varLst>
            <dgm:chMax val="0"/>
            <dgm:chPref val="0"/>
          </dgm:varLst>
          <dgm:alg type="sp"/>
          <dgm:shape xmlns:r="http://schemas.openxmlformats.org/officeDocument/2006/relationships" type="rect" r:blip="">
            <dgm:adjLst/>
          </dgm:shape>
          <dgm:presOf/>
        </dgm:layoutNode>
        <dgm:layoutNode name="Image" styleLbl="alignImgPlace1">
          <dgm:varLst>
            <dgm:chMax val="0"/>
            <dgm:chPref val="0"/>
          </dgm:varLst>
          <dgm:alg type="sp"/>
          <dgm:shape xmlns:r="http://schemas.openxmlformats.org/officeDocument/2006/relationships" type="rect" r:blip="" blipPhldr="1">
            <dgm:adjLst/>
          </dgm:shape>
          <dgm:presOf/>
        </dgm:layoutNode>
        <dgm:layoutNode name="ChildComposite">
          <dgm:alg type="composite"/>
          <dgm:shape xmlns:r="http://schemas.openxmlformats.org/officeDocument/2006/relationships" r:blip="">
            <dgm:adjLst/>
          </dgm:shape>
          <dgm:choose name="Name4">
            <dgm:if name="Name5" axis="ch" ptType="node" func="cnt" op="gte" val="1">
              <dgm:constrLst>
                <dgm:constr type="l" for="ch" forName="Parent" refType="w" fact="0"/>
                <dgm:constr type="t" for="ch" forName="Parent" refType="h" fact="0"/>
                <dgm:constr type="w" for="ch" forName="Parent" refType="w"/>
                <dgm:constr type="h" for="ch" forName="Parent" refType="h" fact="0.3704"/>
                <dgm:constr type="l" for="ch" forName="Child" refType="w" fact="0"/>
                <dgm:constr type="t" for="ch" forName="Child" refType="h" fact="0.3704"/>
                <dgm:constr type="w" for="ch" forName="Child" refType="w"/>
                <dgm:constr type="h" for="ch" forName="Child" refType="h" fact="0.6296"/>
              </dgm:constrLst>
            </dgm:if>
            <dgm:else name="Name6">
              <dgm:constrLst>
                <dgm:constr type="l" for="ch" forName="Parent" refType="w" fact="0"/>
                <dgm:constr type="t" for="ch" forName="Parent" refType="h" fact="0"/>
                <dgm:constr type="w" for="ch" forName="Parent" refType="w"/>
                <dgm:constr type="h" for="ch" forName="Parent" refType="h"/>
                <dgm:constr type="l" for="ch" forName="Child" refType="w" fact="0"/>
                <dgm:constr type="t" for="ch" forName="Child" refType="h" fact="0"/>
                <dgm:constr type="w" for="ch" forName="Child" refType="w" fact="0"/>
                <dgm:constr type="h" for="ch" forName="Child" refType="h" fact="0"/>
              </dgm:constrLst>
            </dgm:else>
          </dgm:choose>
          <dgm:layoutNode name="Child" styleLbl="node1">
            <dgm:varLst>
              <dgm:chMax val="0"/>
              <dgm:chPref val="0"/>
              <dgm:bulletEnabled val="1"/>
            </dgm:varLst>
            <dgm:choose name="Name7">
              <dgm:if name="Name8" axis="ch" ptType="node" func="cnt" op="gt" val="1">
                <dgm:alg type="tx">
                  <dgm:param type="parTxLTRAlign" val="l"/>
                  <dgm:param type="parTxRTLAlign" val="r"/>
                  <dgm:param type="txAnchorVert" val="mid"/>
                  <dgm:param type="txAnchorVertCh" val="mid"/>
                </dgm:alg>
              </dgm:if>
              <dgm:else name="Name9">
                <dgm:alg type="tx">
                  <dgm:param type="parTxLTRAlign" val="ctr"/>
                  <dgm:param type="parTxRTLAlign" val="ctr"/>
                  <dgm:param type="shpTxLTRAlignCh" val="l"/>
                  <dgm:param type="shpTxRTLAlignCh" val="r"/>
                  <dgm:param type="txAnchorVert" val="mid"/>
                  <dgm:param type="txAnchorVertCh" val="mid"/>
                </dgm:alg>
              </dgm:else>
            </dgm:choose>
            <dgm:choose name="Name10">
              <dgm:if name="Name11" axis="ch" ptType="node" func="cnt" op="gte" val="1">
                <dgm:shape xmlns:r="http://schemas.openxmlformats.org/officeDocument/2006/relationships" type="rect" r:blip="">
                  <dgm:adjLst/>
                </dgm:shape>
              </dgm:if>
              <dgm:else name="Name12">
                <dgm:shape xmlns:r="http://schemas.openxmlformats.org/officeDocument/2006/relationships" type="rect" r:blip="" hideGeom="1">
                  <dgm:adjLst/>
                </dgm:shape>
              </dgm:else>
            </dgm:choose>
            <dgm:choose name="Name13">
              <dgm:if name="Name14" axis="ch" ptType="node" func="cnt" op="gte" val="1">
                <dgm:presOf axis="des" ptType="node"/>
              </dgm:if>
              <dgm:else name="Name15">
                <dgm:presOf/>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 styleLbl="revTx">
            <dgm:varLst>
              <dgm:chMax val="1"/>
              <dgm:chPref val="0"/>
              <dgm:bulletEnabled val="1"/>
            </dgm:varLst>
            <dgm:alg type="tx">
              <dgm:param type="shpTxLTRAlignCh" val="ctr"/>
              <dgm:param type="txAnchorVert" val="mid"/>
            </dgm:alg>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EC575B-0314-4475-9E6A-CF2B5200677F}" type="datetimeFigureOut">
              <a:rPr lang="en-US" smtClean="0"/>
              <a:pPr/>
              <a:t>6/22/2019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1738CF-F16E-40F0-BE3F-32FB18F302A5}" type="slidenum">
              <a:rPr lang="en-US" smtClean="0"/>
              <a:pPr/>
              <a:t>‹#›</a:t>
            </a:fld>
            <a:endParaRPr lang="en-US"/>
          </a:p>
        </p:txBody>
      </p:sp>
    </p:spTree>
    <p:extLst>
      <p:ext uri="{BB962C8B-B14F-4D97-AF65-F5344CB8AC3E}">
        <p14:creationId xmlns:p14="http://schemas.microsoft.com/office/powerpoint/2010/main" xmlns="" val="3479207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1738CF-F16E-40F0-BE3F-32FB18F302A5}" type="slidenum">
              <a:rPr lang="en-US" smtClean="0"/>
              <a:pPr/>
              <a:t>35</a:t>
            </a:fld>
            <a:endParaRPr lang="en-US"/>
          </a:p>
        </p:txBody>
      </p:sp>
    </p:spTree>
    <p:extLst>
      <p:ext uri="{BB962C8B-B14F-4D97-AF65-F5344CB8AC3E}">
        <p14:creationId xmlns:p14="http://schemas.microsoft.com/office/powerpoint/2010/main" xmlns="" val="32278194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50E592F-9F54-43A9-8AD4-DA6B06902BA1}"/>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5027249C-92B5-441D-B01A-CE9E67088258}"/>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2A869583-6F16-4D7D-9E2A-CA0A0B66675A}"/>
              </a:ext>
            </a:extLst>
          </p:cNvPr>
          <p:cNvSpPr>
            <a:spLocks noGrp="1"/>
          </p:cNvSpPr>
          <p:nvPr>
            <p:ph type="dt" sz="half" idx="10"/>
          </p:nvPr>
        </p:nvSpPr>
        <p:spPr/>
        <p:txBody>
          <a:bodyPr/>
          <a:lstStyle/>
          <a:p>
            <a:fld id="{BB3E79DF-8ED5-4EFA-B40D-BAD4F18AB4C5}" type="datetimeFigureOut">
              <a:rPr lang="en-US" smtClean="0"/>
              <a:pPr/>
              <a:t>6/22/2019</a:t>
            </a:fld>
            <a:endParaRPr lang="en-US"/>
          </a:p>
        </p:txBody>
      </p:sp>
      <p:sp>
        <p:nvSpPr>
          <p:cNvPr id="5" name="Footer Placeholder 4">
            <a:extLst>
              <a:ext uri="{FF2B5EF4-FFF2-40B4-BE49-F238E27FC236}">
                <a16:creationId xmlns:a16="http://schemas.microsoft.com/office/drawing/2014/main" xmlns="" id="{FE67AF54-6030-4DBA-88A4-A7FCE578C8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454534D0-30A5-42D4-9D8D-FE44433A1C5D}"/>
              </a:ext>
            </a:extLst>
          </p:cNvPr>
          <p:cNvSpPr>
            <a:spLocks noGrp="1"/>
          </p:cNvSpPr>
          <p:nvPr>
            <p:ph type="sldNum" sz="quarter" idx="12"/>
          </p:nvPr>
        </p:nvSpPr>
        <p:spPr/>
        <p:txBody>
          <a:bodyPr/>
          <a:lstStyle/>
          <a:p>
            <a:fld id="{6A40004C-F263-411E-985F-AC44AC14B46E}" type="slidenum">
              <a:rPr lang="en-US" smtClean="0"/>
              <a:pPr/>
              <a:t>‹#›</a:t>
            </a:fld>
            <a:endParaRPr lang="en-US"/>
          </a:p>
        </p:txBody>
      </p:sp>
    </p:spTree>
    <p:extLst>
      <p:ext uri="{BB962C8B-B14F-4D97-AF65-F5344CB8AC3E}">
        <p14:creationId xmlns:p14="http://schemas.microsoft.com/office/powerpoint/2010/main" xmlns="" val="8067786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F59297C-DE2F-4A46-B7F8-27BA83E8D8E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67CB391D-73B3-4CDF-8E31-EA06E573B10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90FA1C2F-D3C5-4378-906A-27D15B464027}"/>
              </a:ext>
            </a:extLst>
          </p:cNvPr>
          <p:cNvSpPr>
            <a:spLocks noGrp="1"/>
          </p:cNvSpPr>
          <p:nvPr>
            <p:ph type="dt" sz="half" idx="10"/>
          </p:nvPr>
        </p:nvSpPr>
        <p:spPr/>
        <p:txBody>
          <a:bodyPr/>
          <a:lstStyle/>
          <a:p>
            <a:fld id="{BB3E79DF-8ED5-4EFA-B40D-BAD4F18AB4C5}" type="datetimeFigureOut">
              <a:rPr lang="en-US" smtClean="0"/>
              <a:pPr/>
              <a:t>6/22/2019</a:t>
            </a:fld>
            <a:endParaRPr lang="en-US"/>
          </a:p>
        </p:txBody>
      </p:sp>
      <p:sp>
        <p:nvSpPr>
          <p:cNvPr id="5" name="Footer Placeholder 4">
            <a:extLst>
              <a:ext uri="{FF2B5EF4-FFF2-40B4-BE49-F238E27FC236}">
                <a16:creationId xmlns:a16="http://schemas.microsoft.com/office/drawing/2014/main" xmlns="" id="{CFA4563C-4048-4E3D-ADE5-BA0F85ED23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CBB23912-0220-4045-B647-E8223A42F0B5}"/>
              </a:ext>
            </a:extLst>
          </p:cNvPr>
          <p:cNvSpPr>
            <a:spLocks noGrp="1"/>
          </p:cNvSpPr>
          <p:nvPr>
            <p:ph type="sldNum" sz="quarter" idx="12"/>
          </p:nvPr>
        </p:nvSpPr>
        <p:spPr/>
        <p:txBody>
          <a:bodyPr/>
          <a:lstStyle/>
          <a:p>
            <a:fld id="{6A40004C-F263-411E-985F-AC44AC14B46E}" type="slidenum">
              <a:rPr lang="en-US" smtClean="0"/>
              <a:pPr/>
              <a:t>‹#›</a:t>
            </a:fld>
            <a:endParaRPr lang="en-US"/>
          </a:p>
        </p:txBody>
      </p:sp>
    </p:spTree>
    <p:extLst>
      <p:ext uri="{BB962C8B-B14F-4D97-AF65-F5344CB8AC3E}">
        <p14:creationId xmlns:p14="http://schemas.microsoft.com/office/powerpoint/2010/main" xmlns="" val="17257334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5D67A92D-C2D0-4E99-85C0-879F2E8F4C21}"/>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02924191-0BCB-4AA8-A83A-F957B3C7F9CC}"/>
              </a:ext>
            </a:extLst>
          </p:cNvPr>
          <p:cNvSpPr>
            <a:spLocks noGrp="1"/>
          </p:cNvSpPr>
          <p:nvPr>
            <p:ph type="body" orient="vert" idx="1"/>
          </p:nvPr>
        </p:nvSpPr>
        <p:spPr>
          <a:xfrm>
            <a:off x="628650" y="365125"/>
            <a:ext cx="57626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CD8A764E-8745-45B0-8E74-46E441CBB978}"/>
              </a:ext>
            </a:extLst>
          </p:cNvPr>
          <p:cNvSpPr>
            <a:spLocks noGrp="1"/>
          </p:cNvSpPr>
          <p:nvPr>
            <p:ph type="dt" sz="half" idx="10"/>
          </p:nvPr>
        </p:nvSpPr>
        <p:spPr/>
        <p:txBody>
          <a:bodyPr/>
          <a:lstStyle/>
          <a:p>
            <a:fld id="{BB3E79DF-8ED5-4EFA-B40D-BAD4F18AB4C5}" type="datetimeFigureOut">
              <a:rPr lang="en-US" smtClean="0"/>
              <a:pPr/>
              <a:t>6/22/2019</a:t>
            </a:fld>
            <a:endParaRPr lang="en-US"/>
          </a:p>
        </p:txBody>
      </p:sp>
      <p:sp>
        <p:nvSpPr>
          <p:cNvPr id="5" name="Footer Placeholder 4">
            <a:extLst>
              <a:ext uri="{FF2B5EF4-FFF2-40B4-BE49-F238E27FC236}">
                <a16:creationId xmlns:a16="http://schemas.microsoft.com/office/drawing/2014/main" xmlns="" id="{9D2C4450-2B96-4C74-AC01-5626E057B4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8241410E-678D-48E5-9570-A15775C47039}"/>
              </a:ext>
            </a:extLst>
          </p:cNvPr>
          <p:cNvSpPr>
            <a:spLocks noGrp="1"/>
          </p:cNvSpPr>
          <p:nvPr>
            <p:ph type="sldNum" sz="quarter" idx="12"/>
          </p:nvPr>
        </p:nvSpPr>
        <p:spPr/>
        <p:txBody>
          <a:bodyPr/>
          <a:lstStyle/>
          <a:p>
            <a:fld id="{6A40004C-F263-411E-985F-AC44AC14B46E}" type="slidenum">
              <a:rPr lang="en-US" smtClean="0"/>
              <a:pPr/>
              <a:t>‹#›</a:t>
            </a:fld>
            <a:endParaRPr lang="en-US"/>
          </a:p>
        </p:txBody>
      </p:sp>
    </p:spTree>
    <p:extLst>
      <p:ext uri="{BB962C8B-B14F-4D97-AF65-F5344CB8AC3E}">
        <p14:creationId xmlns:p14="http://schemas.microsoft.com/office/powerpoint/2010/main" xmlns="" val="42845757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98F6EE1-4CBE-46D1-BB01-458CEDA35000}"/>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5912D38F-AEDC-4611-A96A-E900A0E4D748}"/>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605C1178-C886-4615-B4A9-F9D9A70CC187}"/>
              </a:ext>
            </a:extLst>
          </p:cNvPr>
          <p:cNvSpPr>
            <a:spLocks noGrp="1"/>
          </p:cNvSpPr>
          <p:nvPr>
            <p:ph type="dt" sz="half" idx="10"/>
          </p:nvPr>
        </p:nvSpPr>
        <p:spPr/>
        <p:txBody>
          <a:bodyPr/>
          <a:lstStyle/>
          <a:p>
            <a:fld id="{C119BC94-676F-4A32-92AD-FAE05928FF18}" type="datetimeFigureOut">
              <a:rPr lang="en-US" smtClean="0"/>
              <a:pPr/>
              <a:t>6/22/2019</a:t>
            </a:fld>
            <a:endParaRPr lang="en-US"/>
          </a:p>
        </p:txBody>
      </p:sp>
      <p:sp>
        <p:nvSpPr>
          <p:cNvPr id="5" name="Footer Placeholder 4">
            <a:extLst>
              <a:ext uri="{FF2B5EF4-FFF2-40B4-BE49-F238E27FC236}">
                <a16:creationId xmlns:a16="http://schemas.microsoft.com/office/drawing/2014/main" xmlns="" id="{8A7C926A-BE31-4ED5-8390-DDAE3E451C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106C7E01-45B5-4C61-A857-DFC47975023D}"/>
              </a:ext>
            </a:extLst>
          </p:cNvPr>
          <p:cNvSpPr>
            <a:spLocks noGrp="1"/>
          </p:cNvSpPr>
          <p:nvPr>
            <p:ph type="sldNum" sz="quarter" idx="12"/>
          </p:nvPr>
        </p:nvSpPr>
        <p:spPr/>
        <p:txBody>
          <a:bodyPr/>
          <a:lstStyle/>
          <a:p>
            <a:fld id="{A063A9CA-07D9-4697-ABFC-16F2BFC1538E}" type="slidenum">
              <a:rPr lang="en-US" smtClean="0"/>
              <a:pPr/>
              <a:t>‹#›</a:t>
            </a:fld>
            <a:endParaRPr lang="en-US"/>
          </a:p>
        </p:txBody>
      </p:sp>
    </p:spTree>
    <p:extLst>
      <p:ext uri="{BB962C8B-B14F-4D97-AF65-F5344CB8AC3E}">
        <p14:creationId xmlns:p14="http://schemas.microsoft.com/office/powerpoint/2010/main" xmlns="" val="26411848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1B93EBE-39C7-4967-835A-E5BC736175F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6BC9218B-97DF-4E69-A0E0-75C007FDFB9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71873824-A56C-4A97-8EB5-A65CCA4E0D95}"/>
              </a:ext>
            </a:extLst>
          </p:cNvPr>
          <p:cNvSpPr>
            <a:spLocks noGrp="1"/>
          </p:cNvSpPr>
          <p:nvPr>
            <p:ph type="dt" sz="half" idx="10"/>
          </p:nvPr>
        </p:nvSpPr>
        <p:spPr/>
        <p:txBody>
          <a:bodyPr/>
          <a:lstStyle/>
          <a:p>
            <a:fld id="{C119BC94-676F-4A32-92AD-FAE05928FF18}" type="datetimeFigureOut">
              <a:rPr lang="en-US" smtClean="0"/>
              <a:pPr/>
              <a:t>6/22/2019</a:t>
            </a:fld>
            <a:endParaRPr lang="en-US"/>
          </a:p>
        </p:txBody>
      </p:sp>
      <p:sp>
        <p:nvSpPr>
          <p:cNvPr id="5" name="Footer Placeholder 4">
            <a:extLst>
              <a:ext uri="{FF2B5EF4-FFF2-40B4-BE49-F238E27FC236}">
                <a16:creationId xmlns:a16="http://schemas.microsoft.com/office/drawing/2014/main" xmlns="" id="{B70AAC0F-C9A9-4C49-A08D-5F968BA129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FAD97DA5-ED3D-4358-8B9B-E179A892D0D3}"/>
              </a:ext>
            </a:extLst>
          </p:cNvPr>
          <p:cNvSpPr>
            <a:spLocks noGrp="1"/>
          </p:cNvSpPr>
          <p:nvPr>
            <p:ph type="sldNum" sz="quarter" idx="12"/>
          </p:nvPr>
        </p:nvSpPr>
        <p:spPr/>
        <p:txBody>
          <a:bodyPr/>
          <a:lstStyle/>
          <a:p>
            <a:fld id="{A063A9CA-07D9-4697-ABFC-16F2BFC1538E}" type="slidenum">
              <a:rPr lang="en-US" smtClean="0"/>
              <a:pPr/>
              <a:t>‹#›</a:t>
            </a:fld>
            <a:endParaRPr lang="en-US"/>
          </a:p>
        </p:txBody>
      </p:sp>
    </p:spTree>
    <p:extLst>
      <p:ext uri="{BB962C8B-B14F-4D97-AF65-F5344CB8AC3E}">
        <p14:creationId xmlns:p14="http://schemas.microsoft.com/office/powerpoint/2010/main" xmlns="" val="35010002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72C69C3-4AC9-4D68-A4CD-104ADBCB8443}"/>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3B45011F-7E07-4633-B7E2-62C27FD85C19}"/>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AD8B65E4-BB9E-42E5-A559-7894FB409A95}"/>
              </a:ext>
            </a:extLst>
          </p:cNvPr>
          <p:cNvSpPr>
            <a:spLocks noGrp="1"/>
          </p:cNvSpPr>
          <p:nvPr>
            <p:ph type="dt" sz="half" idx="10"/>
          </p:nvPr>
        </p:nvSpPr>
        <p:spPr/>
        <p:txBody>
          <a:bodyPr/>
          <a:lstStyle/>
          <a:p>
            <a:fld id="{C119BC94-676F-4A32-92AD-FAE05928FF18}" type="datetimeFigureOut">
              <a:rPr lang="en-US" smtClean="0"/>
              <a:pPr/>
              <a:t>6/22/2019</a:t>
            </a:fld>
            <a:endParaRPr lang="en-US"/>
          </a:p>
        </p:txBody>
      </p:sp>
      <p:sp>
        <p:nvSpPr>
          <p:cNvPr id="5" name="Footer Placeholder 4">
            <a:extLst>
              <a:ext uri="{FF2B5EF4-FFF2-40B4-BE49-F238E27FC236}">
                <a16:creationId xmlns:a16="http://schemas.microsoft.com/office/drawing/2014/main" xmlns="" id="{CBF6DE88-D119-497E-AED6-CA7DD29D01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D70335E-E037-4F7C-964A-5FF356F8AF1B}"/>
              </a:ext>
            </a:extLst>
          </p:cNvPr>
          <p:cNvSpPr>
            <a:spLocks noGrp="1"/>
          </p:cNvSpPr>
          <p:nvPr>
            <p:ph type="sldNum" sz="quarter" idx="12"/>
          </p:nvPr>
        </p:nvSpPr>
        <p:spPr/>
        <p:txBody>
          <a:bodyPr/>
          <a:lstStyle/>
          <a:p>
            <a:fld id="{A063A9CA-07D9-4697-ABFC-16F2BFC1538E}" type="slidenum">
              <a:rPr lang="en-US" smtClean="0"/>
              <a:pPr/>
              <a:t>‹#›</a:t>
            </a:fld>
            <a:endParaRPr lang="en-US"/>
          </a:p>
        </p:txBody>
      </p:sp>
    </p:spTree>
    <p:extLst>
      <p:ext uri="{BB962C8B-B14F-4D97-AF65-F5344CB8AC3E}">
        <p14:creationId xmlns:p14="http://schemas.microsoft.com/office/powerpoint/2010/main" xmlns="" val="30340176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18D8388-60A5-4486-AEF1-037FF157543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4DCA13D3-D464-4AD9-A68A-DEC40C7BEFD9}"/>
              </a:ext>
            </a:extLst>
          </p:cNvPr>
          <p:cNvSpPr>
            <a:spLocks noGrp="1"/>
          </p:cNvSpPr>
          <p:nvPr>
            <p:ph sz="half" idx="1"/>
          </p:nvPr>
        </p:nvSpPr>
        <p:spPr>
          <a:xfrm>
            <a:off x="62865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39A07B5F-05CB-44D8-A230-6992B888A9DD}"/>
              </a:ext>
            </a:extLst>
          </p:cNvPr>
          <p:cNvSpPr>
            <a:spLocks noGrp="1"/>
          </p:cNvSpPr>
          <p:nvPr>
            <p:ph sz="half" idx="2"/>
          </p:nvPr>
        </p:nvSpPr>
        <p:spPr>
          <a:xfrm>
            <a:off x="464820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13DE2D02-659A-41B3-9F6B-58E6FE7E82B3}"/>
              </a:ext>
            </a:extLst>
          </p:cNvPr>
          <p:cNvSpPr>
            <a:spLocks noGrp="1"/>
          </p:cNvSpPr>
          <p:nvPr>
            <p:ph type="dt" sz="half" idx="10"/>
          </p:nvPr>
        </p:nvSpPr>
        <p:spPr/>
        <p:txBody>
          <a:bodyPr/>
          <a:lstStyle/>
          <a:p>
            <a:fld id="{C119BC94-676F-4A32-92AD-FAE05928FF18}" type="datetimeFigureOut">
              <a:rPr lang="en-US" smtClean="0"/>
              <a:pPr/>
              <a:t>6/22/2019</a:t>
            </a:fld>
            <a:endParaRPr lang="en-US"/>
          </a:p>
        </p:txBody>
      </p:sp>
      <p:sp>
        <p:nvSpPr>
          <p:cNvPr id="6" name="Footer Placeholder 5">
            <a:extLst>
              <a:ext uri="{FF2B5EF4-FFF2-40B4-BE49-F238E27FC236}">
                <a16:creationId xmlns:a16="http://schemas.microsoft.com/office/drawing/2014/main" xmlns="" id="{5031F706-DC41-4EEC-8A7C-5D75E59125D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123F4BE5-6975-48E2-BF5F-8A8E4229DF28}"/>
              </a:ext>
            </a:extLst>
          </p:cNvPr>
          <p:cNvSpPr>
            <a:spLocks noGrp="1"/>
          </p:cNvSpPr>
          <p:nvPr>
            <p:ph type="sldNum" sz="quarter" idx="12"/>
          </p:nvPr>
        </p:nvSpPr>
        <p:spPr/>
        <p:txBody>
          <a:bodyPr/>
          <a:lstStyle/>
          <a:p>
            <a:fld id="{A063A9CA-07D9-4697-ABFC-16F2BFC1538E}" type="slidenum">
              <a:rPr lang="en-US" smtClean="0"/>
              <a:pPr/>
              <a:t>‹#›</a:t>
            </a:fld>
            <a:endParaRPr lang="en-US"/>
          </a:p>
        </p:txBody>
      </p:sp>
    </p:spTree>
    <p:extLst>
      <p:ext uri="{BB962C8B-B14F-4D97-AF65-F5344CB8AC3E}">
        <p14:creationId xmlns:p14="http://schemas.microsoft.com/office/powerpoint/2010/main" xmlns="" val="2962845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AB64A5B-DE8D-4684-B77C-8B98C7886959}"/>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77C6E76F-BE65-430F-9862-F82536A650FC}"/>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D1398407-A2D6-46FD-A1A2-706D90FFFE2D}"/>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D8CB6CE9-08E9-49D7-AAC6-88526EB5FFE8}"/>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B6A5DC15-E306-4338-BD19-7BC99134D86E}"/>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44226BDF-AD35-4C0B-9956-EC94B80D46D6}"/>
              </a:ext>
            </a:extLst>
          </p:cNvPr>
          <p:cNvSpPr>
            <a:spLocks noGrp="1"/>
          </p:cNvSpPr>
          <p:nvPr>
            <p:ph type="dt" sz="half" idx="10"/>
          </p:nvPr>
        </p:nvSpPr>
        <p:spPr/>
        <p:txBody>
          <a:bodyPr/>
          <a:lstStyle/>
          <a:p>
            <a:fld id="{C119BC94-676F-4A32-92AD-FAE05928FF18}" type="datetimeFigureOut">
              <a:rPr lang="en-US" smtClean="0"/>
              <a:pPr/>
              <a:t>6/22/2019</a:t>
            </a:fld>
            <a:endParaRPr lang="en-US"/>
          </a:p>
        </p:txBody>
      </p:sp>
      <p:sp>
        <p:nvSpPr>
          <p:cNvPr id="8" name="Footer Placeholder 7">
            <a:extLst>
              <a:ext uri="{FF2B5EF4-FFF2-40B4-BE49-F238E27FC236}">
                <a16:creationId xmlns:a16="http://schemas.microsoft.com/office/drawing/2014/main" xmlns="" id="{B1F2812C-1C49-406D-A38A-79E799D621B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C83308F5-1865-4B19-9F27-F96217BBF74D}"/>
              </a:ext>
            </a:extLst>
          </p:cNvPr>
          <p:cNvSpPr>
            <a:spLocks noGrp="1"/>
          </p:cNvSpPr>
          <p:nvPr>
            <p:ph type="sldNum" sz="quarter" idx="12"/>
          </p:nvPr>
        </p:nvSpPr>
        <p:spPr/>
        <p:txBody>
          <a:bodyPr/>
          <a:lstStyle/>
          <a:p>
            <a:fld id="{A063A9CA-07D9-4697-ABFC-16F2BFC1538E}" type="slidenum">
              <a:rPr lang="en-US" smtClean="0"/>
              <a:pPr/>
              <a:t>‹#›</a:t>
            </a:fld>
            <a:endParaRPr lang="en-US"/>
          </a:p>
        </p:txBody>
      </p:sp>
    </p:spTree>
    <p:extLst>
      <p:ext uri="{BB962C8B-B14F-4D97-AF65-F5344CB8AC3E}">
        <p14:creationId xmlns:p14="http://schemas.microsoft.com/office/powerpoint/2010/main" xmlns="" val="37908732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1AD9EFA-DD21-4B6A-A1B8-ADD36BBAF7D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32FCE663-A341-4A35-BB02-B5059B8C85CF}"/>
              </a:ext>
            </a:extLst>
          </p:cNvPr>
          <p:cNvSpPr>
            <a:spLocks noGrp="1"/>
          </p:cNvSpPr>
          <p:nvPr>
            <p:ph type="dt" sz="half" idx="10"/>
          </p:nvPr>
        </p:nvSpPr>
        <p:spPr/>
        <p:txBody>
          <a:bodyPr/>
          <a:lstStyle/>
          <a:p>
            <a:fld id="{C119BC94-676F-4A32-92AD-FAE05928FF18}" type="datetimeFigureOut">
              <a:rPr lang="en-US" smtClean="0"/>
              <a:pPr/>
              <a:t>6/22/2019</a:t>
            </a:fld>
            <a:endParaRPr lang="en-US"/>
          </a:p>
        </p:txBody>
      </p:sp>
      <p:sp>
        <p:nvSpPr>
          <p:cNvPr id="4" name="Footer Placeholder 3">
            <a:extLst>
              <a:ext uri="{FF2B5EF4-FFF2-40B4-BE49-F238E27FC236}">
                <a16:creationId xmlns:a16="http://schemas.microsoft.com/office/drawing/2014/main" xmlns="" id="{C1839359-B562-4D92-8593-61457ADFA65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69661DE9-19EF-4C5F-8856-FF2220383821}"/>
              </a:ext>
            </a:extLst>
          </p:cNvPr>
          <p:cNvSpPr>
            <a:spLocks noGrp="1"/>
          </p:cNvSpPr>
          <p:nvPr>
            <p:ph type="sldNum" sz="quarter" idx="12"/>
          </p:nvPr>
        </p:nvSpPr>
        <p:spPr/>
        <p:txBody>
          <a:bodyPr/>
          <a:lstStyle/>
          <a:p>
            <a:fld id="{A063A9CA-07D9-4697-ABFC-16F2BFC1538E}" type="slidenum">
              <a:rPr lang="en-US" smtClean="0"/>
              <a:pPr/>
              <a:t>‹#›</a:t>
            </a:fld>
            <a:endParaRPr lang="en-US"/>
          </a:p>
        </p:txBody>
      </p:sp>
    </p:spTree>
    <p:extLst>
      <p:ext uri="{BB962C8B-B14F-4D97-AF65-F5344CB8AC3E}">
        <p14:creationId xmlns:p14="http://schemas.microsoft.com/office/powerpoint/2010/main" xmlns="" val="16786415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78685BD7-84EE-4755-BA23-329307EECB7B}"/>
              </a:ext>
            </a:extLst>
          </p:cNvPr>
          <p:cNvSpPr>
            <a:spLocks noGrp="1"/>
          </p:cNvSpPr>
          <p:nvPr>
            <p:ph type="dt" sz="half" idx="10"/>
          </p:nvPr>
        </p:nvSpPr>
        <p:spPr/>
        <p:txBody>
          <a:bodyPr/>
          <a:lstStyle/>
          <a:p>
            <a:fld id="{C119BC94-676F-4A32-92AD-FAE05928FF18}" type="datetimeFigureOut">
              <a:rPr lang="en-US" smtClean="0"/>
              <a:pPr/>
              <a:t>6/22/2019</a:t>
            </a:fld>
            <a:endParaRPr lang="en-US"/>
          </a:p>
        </p:txBody>
      </p:sp>
      <p:sp>
        <p:nvSpPr>
          <p:cNvPr id="3" name="Footer Placeholder 2">
            <a:extLst>
              <a:ext uri="{FF2B5EF4-FFF2-40B4-BE49-F238E27FC236}">
                <a16:creationId xmlns:a16="http://schemas.microsoft.com/office/drawing/2014/main" xmlns="" id="{3397DE29-D9E6-408A-B4BC-BDA492BCBCE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64745033-5D3A-471E-8374-4150CB3911F0}"/>
              </a:ext>
            </a:extLst>
          </p:cNvPr>
          <p:cNvSpPr>
            <a:spLocks noGrp="1"/>
          </p:cNvSpPr>
          <p:nvPr>
            <p:ph type="sldNum" sz="quarter" idx="12"/>
          </p:nvPr>
        </p:nvSpPr>
        <p:spPr/>
        <p:txBody>
          <a:bodyPr/>
          <a:lstStyle/>
          <a:p>
            <a:fld id="{A063A9CA-07D9-4697-ABFC-16F2BFC1538E}" type="slidenum">
              <a:rPr lang="en-US" smtClean="0"/>
              <a:pPr/>
              <a:t>‹#›</a:t>
            </a:fld>
            <a:endParaRPr lang="en-US"/>
          </a:p>
        </p:txBody>
      </p:sp>
    </p:spTree>
    <p:extLst>
      <p:ext uri="{BB962C8B-B14F-4D97-AF65-F5344CB8AC3E}">
        <p14:creationId xmlns:p14="http://schemas.microsoft.com/office/powerpoint/2010/main" xmlns="" val="12569768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7DCA18D-A388-41A5-A08B-B2CAE9933965}"/>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8BD4FE59-5DD2-4EC8-B342-B35E037D0CF3}"/>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80709302-7869-4C51-8A1B-47D2CF6A4075}"/>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19280747-89B7-46C1-B5BD-D685FC1BAAC6}"/>
              </a:ext>
            </a:extLst>
          </p:cNvPr>
          <p:cNvSpPr>
            <a:spLocks noGrp="1"/>
          </p:cNvSpPr>
          <p:nvPr>
            <p:ph type="dt" sz="half" idx="10"/>
          </p:nvPr>
        </p:nvSpPr>
        <p:spPr/>
        <p:txBody>
          <a:bodyPr/>
          <a:lstStyle/>
          <a:p>
            <a:fld id="{C119BC94-676F-4A32-92AD-FAE05928FF18}" type="datetimeFigureOut">
              <a:rPr lang="en-US" smtClean="0"/>
              <a:pPr/>
              <a:t>6/22/2019</a:t>
            </a:fld>
            <a:endParaRPr lang="en-US"/>
          </a:p>
        </p:txBody>
      </p:sp>
      <p:sp>
        <p:nvSpPr>
          <p:cNvPr id="6" name="Footer Placeholder 5">
            <a:extLst>
              <a:ext uri="{FF2B5EF4-FFF2-40B4-BE49-F238E27FC236}">
                <a16:creationId xmlns:a16="http://schemas.microsoft.com/office/drawing/2014/main" xmlns="" id="{BBE13F7F-22EE-447C-9D8E-8DA91379B44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3F8DE5CF-6C77-401B-A7C5-74D7496067C3}"/>
              </a:ext>
            </a:extLst>
          </p:cNvPr>
          <p:cNvSpPr>
            <a:spLocks noGrp="1"/>
          </p:cNvSpPr>
          <p:nvPr>
            <p:ph type="sldNum" sz="quarter" idx="12"/>
          </p:nvPr>
        </p:nvSpPr>
        <p:spPr/>
        <p:txBody>
          <a:bodyPr/>
          <a:lstStyle/>
          <a:p>
            <a:fld id="{A063A9CA-07D9-4697-ABFC-16F2BFC1538E}" type="slidenum">
              <a:rPr lang="en-US" smtClean="0"/>
              <a:pPr/>
              <a:t>‹#›</a:t>
            </a:fld>
            <a:endParaRPr lang="en-US"/>
          </a:p>
        </p:txBody>
      </p:sp>
    </p:spTree>
    <p:extLst>
      <p:ext uri="{BB962C8B-B14F-4D97-AF65-F5344CB8AC3E}">
        <p14:creationId xmlns:p14="http://schemas.microsoft.com/office/powerpoint/2010/main" xmlns="" val="38604797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8054765-C784-4779-AFD7-46649DCB3EB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536B5F63-16DF-4E84-A465-4A2D69FF1FF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77AB329-A8E5-446C-9CB6-55339F80CB42}"/>
              </a:ext>
            </a:extLst>
          </p:cNvPr>
          <p:cNvSpPr>
            <a:spLocks noGrp="1"/>
          </p:cNvSpPr>
          <p:nvPr>
            <p:ph type="dt" sz="half" idx="10"/>
          </p:nvPr>
        </p:nvSpPr>
        <p:spPr/>
        <p:txBody>
          <a:bodyPr/>
          <a:lstStyle/>
          <a:p>
            <a:fld id="{BB3E79DF-8ED5-4EFA-B40D-BAD4F18AB4C5}" type="datetimeFigureOut">
              <a:rPr lang="en-US" smtClean="0"/>
              <a:pPr/>
              <a:t>6/22/2019</a:t>
            </a:fld>
            <a:endParaRPr lang="en-US"/>
          </a:p>
        </p:txBody>
      </p:sp>
      <p:sp>
        <p:nvSpPr>
          <p:cNvPr id="5" name="Footer Placeholder 4">
            <a:extLst>
              <a:ext uri="{FF2B5EF4-FFF2-40B4-BE49-F238E27FC236}">
                <a16:creationId xmlns:a16="http://schemas.microsoft.com/office/drawing/2014/main" xmlns="" id="{D6FC34C2-BD96-4D17-B6A8-1B0719D4FC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955A6D74-8527-4818-8FD0-1356BCDDC2FE}"/>
              </a:ext>
            </a:extLst>
          </p:cNvPr>
          <p:cNvSpPr>
            <a:spLocks noGrp="1"/>
          </p:cNvSpPr>
          <p:nvPr>
            <p:ph type="sldNum" sz="quarter" idx="12"/>
          </p:nvPr>
        </p:nvSpPr>
        <p:spPr/>
        <p:txBody>
          <a:bodyPr/>
          <a:lstStyle/>
          <a:p>
            <a:fld id="{6A40004C-F263-411E-985F-AC44AC14B46E}" type="slidenum">
              <a:rPr lang="en-US" smtClean="0"/>
              <a:pPr/>
              <a:t>‹#›</a:t>
            </a:fld>
            <a:endParaRPr lang="en-US"/>
          </a:p>
        </p:txBody>
      </p:sp>
    </p:spTree>
    <p:extLst>
      <p:ext uri="{BB962C8B-B14F-4D97-AF65-F5344CB8AC3E}">
        <p14:creationId xmlns:p14="http://schemas.microsoft.com/office/powerpoint/2010/main" xmlns="" val="27899643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5301DB1-949A-4396-AF43-9EE96B9EB888}"/>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7DB60EA3-B097-43CE-A0E2-7A59C16ABE66}"/>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6E00A932-9799-485D-A109-9A353705D4AF}"/>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A6E6BD1C-08B2-4A01-8DF4-DB9D07240EE6}"/>
              </a:ext>
            </a:extLst>
          </p:cNvPr>
          <p:cNvSpPr>
            <a:spLocks noGrp="1"/>
          </p:cNvSpPr>
          <p:nvPr>
            <p:ph type="dt" sz="half" idx="10"/>
          </p:nvPr>
        </p:nvSpPr>
        <p:spPr/>
        <p:txBody>
          <a:bodyPr/>
          <a:lstStyle/>
          <a:p>
            <a:fld id="{C119BC94-676F-4A32-92AD-FAE05928FF18}" type="datetimeFigureOut">
              <a:rPr lang="en-US" smtClean="0"/>
              <a:pPr/>
              <a:t>6/22/2019</a:t>
            </a:fld>
            <a:endParaRPr lang="en-US"/>
          </a:p>
        </p:txBody>
      </p:sp>
      <p:sp>
        <p:nvSpPr>
          <p:cNvPr id="6" name="Footer Placeholder 5">
            <a:extLst>
              <a:ext uri="{FF2B5EF4-FFF2-40B4-BE49-F238E27FC236}">
                <a16:creationId xmlns:a16="http://schemas.microsoft.com/office/drawing/2014/main" xmlns="" id="{5EB4C2BA-B595-47E8-ABAD-C79EBED5877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2C55A996-A228-4BBF-A5FB-C564B9A08CB0}"/>
              </a:ext>
            </a:extLst>
          </p:cNvPr>
          <p:cNvSpPr>
            <a:spLocks noGrp="1"/>
          </p:cNvSpPr>
          <p:nvPr>
            <p:ph type="sldNum" sz="quarter" idx="12"/>
          </p:nvPr>
        </p:nvSpPr>
        <p:spPr/>
        <p:txBody>
          <a:bodyPr/>
          <a:lstStyle/>
          <a:p>
            <a:fld id="{A063A9CA-07D9-4697-ABFC-16F2BFC1538E}" type="slidenum">
              <a:rPr lang="en-US" smtClean="0"/>
              <a:pPr/>
              <a:t>‹#›</a:t>
            </a:fld>
            <a:endParaRPr lang="en-US"/>
          </a:p>
        </p:txBody>
      </p:sp>
    </p:spTree>
    <p:extLst>
      <p:ext uri="{BB962C8B-B14F-4D97-AF65-F5344CB8AC3E}">
        <p14:creationId xmlns:p14="http://schemas.microsoft.com/office/powerpoint/2010/main" xmlns="" val="6254635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84604FB-CC9A-4559-BE73-B4CFAA08A04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B5629E35-B4BA-4B61-B73E-D5025BCD678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AF1A2ACA-94DC-4307-8DAE-D1E6E65FB179}"/>
              </a:ext>
            </a:extLst>
          </p:cNvPr>
          <p:cNvSpPr>
            <a:spLocks noGrp="1"/>
          </p:cNvSpPr>
          <p:nvPr>
            <p:ph type="dt" sz="half" idx="10"/>
          </p:nvPr>
        </p:nvSpPr>
        <p:spPr/>
        <p:txBody>
          <a:bodyPr/>
          <a:lstStyle/>
          <a:p>
            <a:fld id="{C119BC94-676F-4A32-92AD-FAE05928FF18}" type="datetimeFigureOut">
              <a:rPr lang="en-US" smtClean="0"/>
              <a:pPr/>
              <a:t>6/22/2019</a:t>
            </a:fld>
            <a:endParaRPr lang="en-US"/>
          </a:p>
        </p:txBody>
      </p:sp>
      <p:sp>
        <p:nvSpPr>
          <p:cNvPr id="5" name="Footer Placeholder 4">
            <a:extLst>
              <a:ext uri="{FF2B5EF4-FFF2-40B4-BE49-F238E27FC236}">
                <a16:creationId xmlns:a16="http://schemas.microsoft.com/office/drawing/2014/main" xmlns="" id="{89904575-4120-4422-875C-C7835F5586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1158B569-9D2A-4A6D-8A01-16E2CD757596}"/>
              </a:ext>
            </a:extLst>
          </p:cNvPr>
          <p:cNvSpPr>
            <a:spLocks noGrp="1"/>
          </p:cNvSpPr>
          <p:nvPr>
            <p:ph type="sldNum" sz="quarter" idx="12"/>
          </p:nvPr>
        </p:nvSpPr>
        <p:spPr/>
        <p:txBody>
          <a:bodyPr/>
          <a:lstStyle/>
          <a:p>
            <a:fld id="{A063A9CA-07D9-4697-ABFC-16F2BFC1538E}" type="slidenum">
              <a:rPr lang="en-US" smtClean="0"/>
              <a:pPr/>
              <a:t>‹#›</a:t>
            </a:fld>
            <a:endParaRPr lang="en-US"/>
          </a:p>
        </p:txBody>
      </p:sp>
    </p:spTree>
    <p:extLst>
      <p:ext uri="{BB962C8B-B14F-4D97-AF65-F5344CB8AC3E}">
        <p14:creationId xmlns:p14="http://schemas.microsoft.com/office/powerpoint/2010/main" xmlns="" val="23620516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865A6037-2E28-4E42-8852-252332EC7E7C}"/>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1F58F0A1-E8A5-47D3-A4AC-891FDAF0937C}"/>
              </a:ext>
            </a:extLst>
          </p:cNvPr>
          <p:cNvSpPr>
            <a:spLocks noGrp="1"/>
          </p:cNvSpPr>
          <p:nvPr>
            <p:ph type="body" orient="vert" idx="1"/>
          </p:nvPr>
        </p:nvSpPr>
        <p:spPr>
          <a:xfrm>
            <a:off x="628650" y="365125"/>
            <a:ext cx="57626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A13DEE4-EFE6-488A-9EC8-9107F4FC880A}"/>
              </a:ext>
            </a:extLst>
          </p:cNvPr>
          <p:cNvSpPr>
            <a:spLocks noGrp="1"/>
          </p:cNvSpPr>
          <p:nvPr>
            <p:ph type="dt" sz="half" idx="10"/>
          </p:nvPr>
        </p:nvSpPr>
        <p:spPr/>
        <p:txBody>
          <a:bodyPr/>
          <a:lstStyle/>
          <a:p>
            <a:fld id="{C119BC94-676F-4A32-92AD-FAE05928FF18}" type="datetimeFigureOut">
              <a:rPr lang="en-US" smtClean="0"/>
              <a:pPr/>
              <a:t>6/22/2019</a:t>
            </a:fld>
            <a:endParaRPr lang="en-US"/>
          </a:p>
        </p:txBody>
      </p:sp>
      <p:sp>
        <p:nvSpPr>
          <p:cNvPr id="5" name="Footer Placeholder 4">
            <a:extLst>
              <a:ext uri="{FF2B5EF4-FFF2-40B4-BE49-F238E27FC236}">
                <a16:creationId xmlns:a16="http://schemas.microsoft.com/office/drawing/2014/main" xmlns="" id="{B418C2F4-393E-49B6-A1AF-437E4E7B03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694006C1-C715-4365-BAAC-5FE5067C0F2C}"/>
              </a:ext>
            </a:extLst>
          </p:cNvPr>
          <p:cNvSpPr>
            <a:spLocks noGrp="1"/>
          </p:cNvSpPr>
          <p:nvPr>
            <p:ph type="sldNum" sz="quarter" idx="12"/>
          </p:nvPr>
        </p:nvSpPr>
        <p:spPr/>
        <p:txBody>
          <a:bodyPr/>
          <a:lstStyle/>
          <a:p>
            <a:fld id="{A063A9CA-07D9-4697-ABFC-16F2BFC1538E}" type="slidenum">
              <a:rPr lang="en-US" smtClean="0"/>
              <a:pPr/>
              <a:t>‹#›</a:t>
            </a:fld>
            <a:endParaRPr lang="en-US"/>
          </a:p>
        </p:txBody>
      </p:sp>
    </p:spTree>
    <p:extLst>
      <p:ext uri="{BB962C8B-B14F-4D97-AF65-F5344CB8AC3E}">
        <p14:creationId xmlns:p14="http://schemas.microsoft.com/office/powerpoint/2010/main" xmlns="" val="19037687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1B5505A-F20A-4AFA-8DFE-F42E50840067}" type="datetimeFigureOut">
              <a:rPr lang="en-IN" smtClean="0"/>
              <a:pPr/>
              <a:t>22-06-2019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0B149AE-10C1-4F60-880E-AAA411EC06A1}" type="slidenum">
              <a:rPr lang="en-IN" smtClean="0"/>
              <a:pPr/>
              <a:t>‹#›</a:t>
            </a:fld>
            <a:endParaRPr lang="en-IN"/>
          </a:p>
        </p:txBody>
      </p:sp>
    </p:spTree>
    <p:extLst>
      <p:ext uri="{BB962C8B-B14F-4D97-AF65-F5344CB8AC3E}">
        <p14:creationId xmlns:p14="http://schemas.microsoft.com/office/powerpoint/2010/main" xmlns="" val="26695031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1B5505A-F20A-4AFA-8DFE-F42E50840067}" type="datetimeFigureOut">
              <a:rPr lang="en-IN" smtClean="0"/>
              <a:pPr/>
              <a:t>22-06-2019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0B149AE-10C1-4F60-880E-AAA411EC06A1}" type="slidenum">
              <a:rPr lang="en-IN" smtClean="0"/>
              <a:pPr/>
              <a:t>‹#›</a:t>
            </a:fld>
            <a:endParaRPr lang="en-IN"/>
          </a:p>
        </p:txBody>
      </p:sp>
    </p:spTree>
    <p:extLst>
      <p:ext uri="{BB962C8B-B14F-4D97-AF65-F5344CB8AC3E}">
        <p14:creationId xmlns:p14="http://schemas.microsoft.com/office/powerpoint/2010/main" xmlns="" val="1152276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1B5505A-F20A-4AFA-8DFE-F42E50840067}" type="datetimeFigureOut">
              <a:rPr lang="en-IN" smtClean="0"/>
              <a:pPr/>
              <a:t>22-06-2019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0B149AE-10C1-4F60-880E-AAA411EC06A1}" type="slidenum">
              <a:rPr lang="en-IN" smtClean="0"/>
              <a:pPr/>
              <a:t>‹#›</a:t>
            </a:fld>
            <a:endParaRPr lang="en-IN"/>
          </a:p>
        </p:txBody>
      </p:sp>
    </p:spTree>
    <p:extLst>
      <p:ext uri="{BB962C8B-B14F-4D97-AF65-F5344CB8AC3E}">
        <p14:creationId xmlns:p14="http://schemas.microsoft.com/office/powerpoint/2010/main" xmlns="" val="14478805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1B5505A-F20A-4AFA-8DFE-F42E50840067}" type="datetimeFigureOut">
              <a:rPr lang="en-IN" smtClean="0"/>
              <a:pPr/>
              <a:t>22-06-2019</a:t>
            </a:fld>
            <a:endParaRPr lang="en-IN"/>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10B149AE-10C1-4F60-880E-AAA411EC06A1}" type="slidenum">
              <a:rPr lang="en-IN" smtClean="0"/>
              <a:pPr/>
              <a:t>‹#›</a:t>
            </a:fld>
            <a:endParaRPr lang="en-IN"/>
          </a:p>
        </p:txBody>
      </p:sp>
    </p:spTree>
    <p:extLst>
      <p:ext uri="{BB962C8B-B14F-4D97-AF65-F5344CB8AC3E}">
        <p14:creationId xmlns:p14="http://schemas.microsoft.com/office/powerpoint/2010/main" xmlns="" val="37461519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1B5505A-F20A-4AFA-8DFE-F42E50840067}" type="datetimeFigureOut">
              <a:rPr lang="en-IN" smtClean="0"/>
              <a:pPr/>
              <a:t>22-06-2019</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10B149AE-10C1-4F60-880E-AAA411EC06A1}" type="slidenum">
              <a:rPr lang="en-IN" smtClean="0"/>
              <a:pPr/>
              <a:t>‹#›</a:t>
            </a:fld>
            <a:endParaRPr lang="en-IN"/>
          </a:p>
        </p:txBody>
      </p:sp>
    </p:spTree>
    <p:extLst>
      <p:ext uri="{BB962C8B-B14F-4D97-AF65-F5344CB8AC3E}">
        <p14:creationId xmlns:p14="http://schemas.microsoft.com/office/powerpoint/2010/main" xmlns="" val="11232974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1B5505A-F20A-4AFA-8DFE-F42E50840067}" type="datetimeFigureOut">
              <a:rPr lang="en-IN" smtClean="0"/>
              <a:pPr/>
              <a:t>22-06-2019</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10B149AE-10C1-4F60-880E-AAA411EC06A1}" type="slidenum">
              <a:rPr lang="en-IN" smtClean="0"/>
              <a:pPr/>
              <a:t>‹#›</a:t>
            </a:fld>
            <a:endParaRPr lang="en-IN"/>
          </a:p>
        </p:txBody>
      </p:sp>
    </p:spTree>
    <p:extLst>
      <p:ext uri="{BB962C8B-B14F-4D97-AF65-F5344CB8AC3E}">
        <p14:creationId xmlns:p14="http://schemas.microsoft.com/office/powerpoint/2010/main" xmlns="" val="216264097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5505A-F20A-4AFA-8DFE-F42E50840067}" type="datetimeFigureOut">
              <a:rPr lang="en-IN" smtClean="0"/>
              <a:pPr/>
              <a:t>22-06-2019</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10B149AE-10C1-4F60-880E-AAA411EC06A1}" type="slidenum">
              <a:rPr lang="en-IN" smtClean="0"/>
              <a:pPr/>
              <a:t>‹#›</a:t>
            </a:fld>
            <a:endParaRPr lang="en-IN"/>
          </a:p>
        </p:txBody>
      </p:sp>
    </p:spTree>
    <p:extLst>
      <p:ext uri="{BB962C8B-B14F-4D97-AF65-F5344CB8AC3E}">
        <p14:creationId xmlns:p14="http://schemas.microsoft.com/office/powerpoint/2010/main" xmlns="" val="9165839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2842647-40D0-4456-85B8-160B5130FCBF}"/>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ADEA5991-F672-4E5A-B05A-D0C78337E7D7}"/>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51F15CE1-49AC-4928-A148-30180EAC701D}"/>
              </a:ext>
            </a:extLst>
          </p:cNvPr>
          <p:cNvSpPr>
            <a:spLocks noGrp="1"/>
          </p:cNvSpPr>
          <p:nvPr>
            <p:ph type="dt" sz="half" idx="10"/>
          </p:nvPr>
        </p:nvSpPr>
        <p:spPr/>
        <p:txBody>
          <a:bodyPr/>
          <a:lstStyle/>
          <a:p>
            <a:fld id="{BB3E79DF-8ED5-4EFA-B40D-BAD4F18AB4C5}" type="datetimeFigureOut">
              <a:rPr lang="en-US" smtClean="0"/>
              <a:pPr/>
              <a:t>6/22/2019</a:t>
            </a:fld>
            <a:endParaRPr lang="en-US"/>
          </a:p>
        </p:txBody>
      </p:sp>
      <p:sp>
        <p:nvSpPr>
          <p:cNvPr id="5" name="Footer Placeholder 4">
            <a:extLst>
              <a:ext uri="{FF2B5EF4-FFF2-40B4-BE49-F238E27FC236}">
                <a16:creationId xmlns:a16="http://schemas.microsoft.com/office/drawing/2014/main" xmlns="" id="{E36BA9C7-3F64-4318-B215-6B7CC71A01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E7A198D8-2561-40E7-8104-308FAFA19997}"/>
              </a:ext>
            </a:extLst>
          </p:cNvPr>
          <p:cNvSpPr>
            <a:spLocks noGrp="1"/>
          </p:cNvSpPr>
          <p:nvPr>
            <p:ph type="sldNum" sz="quarter" idx="12"/>
          </p:nvPr>
        </p:nvSpPr>
        <p:spPr/>
        <p:txBody>
          <a:bodyPr/>
          <a:lstStyle/>
          <a:p>
            <a:fld id="{6A40004C-F263-411E-985F-AC44AC14B46E}" type="slidenum">
              <a:rPr lang="en-US" smtClean="0"/>
              <a:pPr/>
              <a:t>‹#›</a:t>
            </a:fld>
            <a:endParaRPr lang="en-US"/>
          </a:p>
        </p:txBody>
      </p:sp>
    </p:spTree>
    <p:extLst>
      <p:ext uri="{BB962C8B-B14F-4D97-AF65-F5344CB8AC3E}">
        <p14:creationId xmlns:p14="http://schemas.microsoft.com/office/powerpoint/2010/main" xmlns="" val="32145033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51B5505A-F20A-4AFA-8DFE-F42E50840067}" type="datetimeFigureOut">
              <a:rPr lang="en-IN" smtClean="0"/>
              <a:pPr/>
              <a:t>22-06-2019</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10B149AE-10C1-4F60-880E-AAA411EC06A1}" type="slidenum">
              <a:rPr lang="en-IN" smtClean="0"/>
              <a:pPr/>
              <a:t>‹#›</a:t>
            </a:fld>
            <a:endParaRPr lang="en-IN"/>
          </a:p>
        </p:txBody>
      </p:sp>
    </p:spTree>
    <p:extLst>
      <p:ext uri="{BB962C8B-B14F-4D97-AF65-F5344CB8AC3E}">
        <p14:creationId xmlns:p14="http://schemas.microsoft.com/office/powerpoint/2010/main" xmlns="" val="237051363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1B5505A-F20A-4AFA-8DFE-F42E50840067}" type="datetimeFigureOut">
              <a:rPr lang="en-IN" smtClean="0"/>
              <a:pPr/>
              <a:t>22-06-2019</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10B149AE-10C1-4F60-880E-AAA411EC06A1}" type="slidenum">
              <a:rPr lang="en-IN" smtClean="0"/>
              <a:pPr/>
              <a:t>‹#›</a:t>
            </a:fld>
            <a:endParaRPr lang="en-IN"/>
          </a:p>
        </p:txBody>
      </p:sp>
    </p:spTree>
    <p:extLst>
      <p:ext uri="{BB962C8B-B14F-4D97-AF65-F5344CB8AC3E}">
        <p14:creationId xmlns:p14="http://schemas.microsoft.com/office/powerpoint/2010/main" xmlns="" val="332878760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1B5505A-F20A-4AFA-8DFE-F42E50840067}" type="datetimeFigureOut">
              <a:rPr lang="en-IN" smtClean="0"/>
              <a:pPr/>
              <a:t>22-06-2019</a:t>
            </a:fld>
            <a:endParaRPr lang="en-IN"/>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10B149AE-10C1-4F60-880E-AAA411EC06A1}" type="slidenum">
              <a:rPr lang="en-IN" smtClean="0"/>
              <a:pPr/>
              <a:t>‹#›</a:t>
            </a:fld>
            <a:endParaRPr lang="en-IN" dirty="0"/>
          </a:p>
        </p:txBody>
      </p:sp>
    </p:spTree>
    <p:extLst>
      <p:ext uri="{BB962C8B-B14F-4D97-AF65-F5344CB8AC3E}">
        <p14:creationId xmlns:p14="http://schemas.microsoft.com/office/powerpoint/2010/main" xmlns="" val="367714642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1B5505A-F20A-4AFA-8DFE-F42E50840067}" type="datetimeFigureOut">
              <a:rPr lang="en-IN" smtClean="0"/>
              <a:pPr/>
              <a:t>22-06-2019</a:t>
            </a:fld>
            <a:endParaRPr lang="en-IN"/>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10B149AE-10C1-4F60-880E-AAA411EC06A1}" type="slidenum">
              <a:rPr lang="en-IN" smtClean="0"/>
              <a:pPr/>
              <a:t>‹#›</a:t>
            </a:fld>
            <a:endParaRPr lang="en-IN" dirty="0"/>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xmlns="" val="11760939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1B5505A-F20A-4AFA-8DFE-F42E50840067}" type="datetimeFigureOut">
              <a:rPr lang="en-IN" smtClean="0"/>
              <a:pPr/>
              <a:t>22-06-2019</a:t>
            </a:fld>
            <a:endParaRPr lang="en-IN"/>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10B149AE-10C1-4F60-880E-AAA411EC06A1}" type="slidenum">
              <a:rPr lang="en-IN" smtClean="0"/>
              <a:pPr/>
              <a:t>‹#›</a:t>
            </a:fld>
            <a:endParaRPr lang="en-IN" dirty="0"/>
          </a:p>
        </p:txBody>
      </p:sp>
    </p:spTree>
    <p:extLst>
      <p:ext uri="{BB962C8B-B14F-4D97-AF65-F5344CB8AC3E}">
        <p14:creationId xmlns:p14="http://schemas.microsoft.com/office/powerpoint/2010/main" xmlns="" val="150535193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1B5505A-F20A-4AFA-8DFE-F42E50840067}" type="datetimeFigureOut">
              <a:rPr lang="en-IN" smtClean="0"/>
              <a:pPr/>
              <a:t>22-06-2019</a:t>
            </a:fld>
            <a:endParaRPr lang="en-IN"/>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10B149AE-10C1-4F60-880E-AAA411EC06A1}" type="slidenum">
              <a:rPr lang="en-IN" smtClean="0"/>
              <a:pPr/>
              <a:t>‹#›</a:t>
            </a:fld>
            <a:endParaRPr lang="en-IN" dirty="0"/>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xmlns="" val="405752108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1B5505A-F20A-4AFA-8DFE-F42E50840067}" type="datetimeFigureOut">
              <a:rPr lang="en-IN" smtClean="0"/>
              <a:pPr/>
              <a:t>22-06-2019</a:t>
            </a:fld>
            <a:endParaRPr lang="en-IN"/>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10B149AE-10C1-4F60-880E-AAA411EC06A1}" type="slidenum">
              <a:rPr lang="en-IN" smtClean="0"/>
              <a:pPr/>
              <a:t>‹#›</a:t>
            </a:fld>
            <a:endParaRPr lang="en-IN" dirty="0"/>
          </a:p>
        </p:txBody>
      </p:sp>
    </p:spTree>
    <p:extLst>
      <p:ext uri="{BB962C8B-B14F-4D97-AF65-F5344CB8AC3E}">
        <p14:creationId xmlns:p14="http://schemas.microsoft.com/office/powerpoint/2010/main" xmlns="" val="283579730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1B5505A-F20A-4AFA-8DFE-F42E50840067}" type="datetimeFigureOut">
              <a:rPr lang="en-IN" smtClean="0"/>
              <a:pPr/>
              <a:t>22-06-2019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0B149AE-10C1-4F60-880E-AAA411EC06A1}" type="slidenum">
              <a:rPr lang="en-IN" smtClean="0"/>
              <a:pPr/>
              <a:t>‹#›</a:t>
            </a:fld>
            <a:endParaRPr lang="en-IN"/>
          </a:p>
        </p:txBody>
      </p:sp>
    </p:spTree>
    <p:extLst>
      <p:ext uri="{BB962C8B-B14F-4D97-AF65-F5344CB8AC3E}">
        <p14:creationId xmlns:p14="http://schemas.microsoft.com/office/powerpoint/2010/main" xmlns="" val="50355374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1B5505A-F20A-4AFA-8DFE-F42E50840067}" type="datetimeFigureOut">
              <a:rPr lang="en-IN" smtClean="0"/>
              <a:pPr/>
              <a:t>22-06-2019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0B149AE-10C1-4F60-880E-AAA411EC06A1}" type="slidenum">
              <a:rPr lang="en-IN" smtClean="0"/>
              <a:pPr/>
              <a:t>‹#›</a:t>
            </a:fld>
            <a:endParaRPr lang="en-IN"/>
          </a:p>
        </p:txBody>
      </p:sp>
    </p:spTree>
    <p:extLst>
      <p:ext uri="{BB962C8B-B14F-4D97-AF65-F5344CB8AC3E}">
        <p14:creationId xmlns:p14="http://schemas.microsoft.com/office/powerpoint/2010/main" xmlns="" val="35645934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Chapter title with picture">
    <p:spTree>
      <p:nvGrpSpPr>
        <p:cNvPr id="1" name=""/>
        <p:cNvGrpSpPr/>
        <p:nvPr/>
      </p:nvGrpSpPr>
      <p:grpSpPr>
        <a:xfrm>
          <a:off x="0" y="0"/>
          <a:ext cx="0" cy="0"/>
          <a:chOff x="0" y="0"/>
          <a:chExt cx="0" cy="0"/>
        </a:xfrm>
      </p:grpSpPr>
      <p:sp>
        <p:nvSpPr>
          <p:cNvPr id="4" name="Espace réservé pour une image  8"/>
          <p:cNvSpPr>
            <a:spLocks noGrp="1"/>
          </p:cNvSpPr>
          <p:nvPr>
            <p:ph type="pic" sz="quarter" idx="13" hasCustomPrompt="1"/>
          </p:nvPr>
        </p:nvSpPr>
        <p:spPr bwMode="gray">
          <a:xfrm>
            <a:off x="0" y="0"/>
            <a:ext cx="9144000" cy="3701076"/>
          </a:xfrm>
          <a:prstGeom prst="rect">
            <a:avLst/>
          </a:prstGeom>
          <a:solidFill>
            <a:schemeClr val="bg2">
              <a:lumMod val="20000"/>
              <a:lumOff val="80000"/>
            </a:schemeClr>
          </a:solidFill>
        </p:spPr>
        <p:txBody>
          <a:bodyPr bIns="576000" anchor="ctr" anchorCtr="0">
            <a:noAutofit/>
          </a:bodyPr>
          <a:lstStyle>
            <a:lvl1pPr marL="171450" marR="0" indent="-171450" algn="ctr" defTabSz="685800" rtl="0" eaLnBrk="1" fontAlgn="auto" latinLnBrk="0" hangingPunct="1">
              <a:lnSpc>
                <a:spcPct val="90000"/>
              </a:lnSpc>
              <a:spcBef>
                <a:spcPts val="750"/>
              </a:spcBef>
              <a:spcAft>
                <a:spcPts val="0"/>
              </a:spcAft>
              <a:buClrTx/>
              <a:buSzTx/>
              <a:buFont typeface="Arial" panose="020B0604020202020204" pitchFamily="34" charset="0"/>
              <a:buChar char="•"/>
              <a:tabLst/>
              <a:defRPr sz="1050" b="0">
                <a:solidFill>
                  <a:schemeClr val="tx1"/>
                </a:solidFill>
              </a:defRPr>
            </a:lvl1pPr>
          </a:lstStyle>
          <a:p>
            <a:r>
              <a:rPr lang="fr-FR" dirty="0"/>
              <a:t>Clic the </a:t>
            </a:r>
            <a:r>
              <a:rPr lang="fr-FR" dirty="0" err="1"/>
              <a:t>thumbnail</a:t>
            </a:r>
            <a:r>
              <a:rPr lang="fr-FR" dirty="0"/>
              <a:t> to </a:t>
            </a:r>
            <a:r>
              <a:rPr lang="fr-FR" dirty="0" err="1"/>
              <a:t>add</a:t>
            </a:r>
            <a:r>
              <a:rPr lang="fr-FR" dirty="0"/>
              <a:t> a </a:t>
            </a:r>
            <a:r>
              <a:rPr lang="fr-FR" dirty="0" err="1"/>
              <a:t>picture</a:t>
            </a:r>
            <a:endParaRPr lang="fr-FR" dirty="0"/>
          </a:p>
          <a:p>
            <a:endParaRPr lang="fr-FR" dirty="0"/>
          </a:p>
        </p:txBody>
      </p:sp>
      <p:sp>
        <p:nvSpPr>
          <p:cNvPr id="7" name="Titre 1"/>
          <p:cNvSpPr>
            <a:spLocks noGrp="1"/>
          </p:cNvSpPr>
          <p:nvPr>
            <p:ph type="title" hasCustomPrompt="1"/>
          </p:nvPr>
        </p:nvSpPr>
        <p:spPr bwMode="gray">
          <a:xfrm>
            <a:off x="684212" y="224644"/>
            <a:ext cx="2520000" cy="1800200"/>
          </a:xfrm>
          <a:prstGeom prst="rect">
            <a:avLst/>
          </a:prstGeom>
          <a:noFill/>
        </p:spPr>
        <p:txBody>
          <a:bodyPr lIns="0" rIns="0" bIns="0" anchor="t">
            <a:noAutofit/>
          </a:bodyPr>
          <a:lstStyle>
            <a:lvl1pPr algn="l">
              <a:defRPr sz="7200" b="0" cap="none" baseline="0">
                <a:solidFill>
                  <a:schemeClr val="bg1"/>
                </a:solidFill>
              </a:defRPr>
            </a:lvl1pPr>
          </a:lstStyle>
          <a:p>
            <a:r>
              <a:rPr lang="fr-FR" dirty="0"/>
              <a:t>00.</a:t>
            </a:r>
          </a:p>
        </p:txBody>
      </p:sp>
      <p:sp>
        <p:nvSpPr>
          <p:cNvPr id="8" name="Espace réservé du texte 2"/>
          <p:cNvSpPr>
            <a:spLocks noGrp="1"/>
          </p:cNvSpPr>
          <p:nvPr>
            <p:ph type="body" idx="1" hasCustomPrompt="1"/>
          </p:nvPr>
        </p:nvSpPr>
        <p:spPr bwMode="gray">
          <a:xfrm>
            <a:off x="684213" y="4557548"/>
            <a:ext cx="7920037" cy="1032040"/>
          </a:xfrm>
          <a:prstGeom prst="rect">
            <a:avLst/>
          </a:prstGeom>
        </p:spPr>
        <p:txBody>
          <a:bodyPr anchor="t" anchorCtr="0">
            <a:normAutofit/>
          </a:bodyPr>
          <a:lstStyle>
            <a:lvl1pPr marL="0" indent="0">
              <a:lnSpc>
                <a:spcPct val="90000"/>
              </a:lnSpc>
              <a:spcAft>
                <a:spcPts val="0"/>
              </a:spcAft>
              <a:buNone/>
              <a:defRPr sz="1950" b="0" baseline="0">
                <a:solidFill>
                  <a:srgbClr val="D42329"/>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fr-FR" dirty="0"/>
              <a:t>Type </a:t>
            </a:r>
            <a:r>
              <a:rPr lang="fr-FR" dirty="0" err="1"/>
              <a:t>title</a:t>
            </a:r>
            <a:r>
              <a:rPr lang="fr-FR" dirty="0"/>
              <a:t> </a:t>
            </a:r>
            <a:r>
              <a:rPr lang="fr-FR" dirty="0" err="1"/>
              <a:t>here</a:t>
            </a:r>
            <a:endParaRPr lang="fr-FR" dirty="0"/>
          </a:p>
        </p:txBody>
      </p:sp>
      <p:sp>
        <p:nvSpPr>
          <p:cNvPr id="5" name="Espace réservé du numéro de diapositive 11"/>
          <p:cNvSpPr>
            <a:spLocks noGrp="1"/>
          </p:cNvSpPr>
          <p:nvPr>
            <p:ph type="sldNum" sz="quarter" idx="37"/>
          </p:nvPr>
        </p:nvSpPr>
        <p:spPr bwMode="gray">
          <a:xfrm>
            <a:off x="684213" y="6617706"/>
            <a:ext cx="719882" cy="190416"/>
          </a:xfrm>
          <a:prstGeom prst="rect">
            <a:avLst/>
          </a:prstGeom>
        </p:spPr>
        <p:txBody>
          <a:bodyPr/>
          <a:lstStyle>
            <a:lvl1pPr>
              <a:defRPr sz="750"/>
            </a:lvl1pPr>
          </a:lstStyle>
          <a:p>
            <a:r>
              <a:rPr lang="fr-FR">
                <a:solidFill>
                  <a:prstClr val="black"/>
                </a:solidFill>
              </a:rPr>
              <a:t>Page </a:t>
            </a:r>
            <a:fld id="{C96DE93D-58CB-4569-96F9-20CBC4A49543}" type="slidenum">
              <a:rPr lang="fr-FR" smtClean="0">
                <a:solidFill>
                  <a:prstClr val="black"/>
                </a:solidFill>
              </a:rPr>
              <a:pPr/>
              <a:t>‹#›</a:t>
            </a:fld>
            <a:endParaRPr lang="fr-FR" dirty="0">
              <a:solidFill>
                <a:prstClr val="black"/>
              </a:solidFill>
            </a:endParaRPr>
          </a:p>
        </p:txBody>
      </p:sp>
    </p:spTree>
    <p:extLst>
      <p:ext uri="{BB962C8B-B14F-4D97-AF65-F5344CB8AC3E}">
        <p14:creationId xmlns:p14="http://schemas.microsoft.com/office/powerpoint/2010/main" xmlns="" val="24335738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9A53CB0-2B71-4DFC-9403-339E55D011D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01D9CC9E-DB63-46A4-B959-CFDDE54C4F26}"/>
              </a:ext>
            </a:extLst>
          </p:cNvPr>
          <p:cNvSpPr>
            <a:spLocks noGrp="1"/>
          </p:cNvSpPr>
          <p:nvPr>
            <p:ph sz="half" idx="1"/>
          </p:nvPr>
        </p:nvSpPr>
        <p:spPr>
          <a:xfrm>
            <a:off x="62865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F29A3FE1-5341-412C-9B4B-8158C9CB455F}"/>
              </a:ext>
            </a:extLst>
          </p:cNvPr>
          <p:cNvSpPr>
            <a:spLocks noGrp="1"/>
          </p:cNvSpPr>
          <p:nvPr>
            <p:ph sz="half" idx="2"/>
          </p:nvPr>
        </p:nvSpPr>
        <p:spPr>
          <a:xfrm>
            <a:off x="464820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5D742EB4-A9C7-4232-9855-038965BAA89A}"/>
              </a:ext>
            </a:extLst>
          </p:cNvPr>
          <p:cNvSpPr>
            <a:spLocks noGrp="1"/>
          </p:cNvSpPr>
          <p:nvPr>
            <p:ph type="dt" sz="half" idx="10"/>
          </p:nvPr>
        </p:nvSpPr>
        <p:spPr/>
        <p:txBody>
          <a:bodyPr/>
          <a:lstStyle/>
          <a:p>
            <a:fld id="{BB3E79DF-8ED5-4EFA-B40D-BAD4F18AB4C5}" type="datetimeFigureOut">
              <a:rPr lang="en-US" smtClean="0"/>
              <a:pPr/>
              <a:t>6/22/2019</a:t>
            </a:fld>
            <a:endParaRPr lang="en-US"/>
          </a:p>
        </p:txBody>
      </p:sp>
      <p:sp>
        <p:nvSpPr>
          <p:cNvPr id="6" name="Footer Placeholder 5">
            <a:extLst>
              <a:ext uri="{FF2B5EF4-FFF2-40B4-BE49-F238E27FC236}">
                <a16:creationId xmlns:a16="http://schemas.microsoft.com/office/drawing/2014/main" xmlns="" id="{A4702995-63F6-48AF-AEBE-F113699DEC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E8CE1365-2EA4-485C-9787-E9D3863D9E53}"/>
              </a:ext>
            </a:extLst>
          </p:cNvPr>
          <p:cNvSpPr>
            <a:spLocks noGrp="1"/>
          </p:cNvSpPr>
          <p:nvPr>
            <p:ph type="sldNum" sz="quarter" idx="12"/>
          </p:nvPr>
        </p:nvSpPr>
        <p:spPr/>
        <p:txBody>
          <a:bodyPr/>
          <a:lstStyle/>
          <a:p>
            <a:fld id="{6A40004C-F263-411E-985F-AC44AC14B46E}" type="slidenum">
              <a:rPr lang="en-US" smtClean="0"/>
              <a:pPr/>
              <a:t>‹#›</a:t>
            </a:fld>
            <a:endParaRPr lang="en-US"/>
          </a:p>
        </p:txBody>
      </p:sp>
    </p:spTree>
    <p:extLst>
      <p:ext uri="{BB962C8B-B14F-4D97-AF65-F5344CB8AC3E}">
        <p14:creationId xmlns:p14="http://schemas.microsoft.com/office/powerpoint/2010/main" xmlns="" val="332368935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cxnSp>
        <p:nvCxnSpPr>
          <p:cNvPr id="7" name="Straight Connector 6">
            <a:extLst/>
          </p:cNvPr>
          <p:cNvCxnSpPr/>
          <p:nvPr userDrawn="1"/>
        </p:nvCxnSpPr>
        <p:spPr>
          <a:xfrm>
            <a:off x="238125" y="765175"/>
            <a:ext cx="8650288" cy="0"/>
          </a:xfrm>
          <a:prstGeom prst="line">
            <a:avLst/>
          </a:prstGeom>
          <a:ln w="19050">
            <a:solidFill>
              <a:srgbClr val="D12435"/>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237743" y="219413"/>
            <a:ext cx="7360920" cy="323165"/>
          </a:xfrm>
          <a:prstGeom prst="rect">
            <a:avLst/>
          </a:prstGeom>
        </p:spPr>
        <p:txBody>
          <a:bodyPr wrap="square" lIns="0" tIns="0" rIns="0" bIns="0" anchor="ctr" anchorCtr="0">
            <a:spAutoFit/>
          </a:bodyPr>
          <a:lstStyle>
            <a:lvl1pPr algn="l">
              <a:defRPr sz="2100" b="1" baseline="0">
                <a:solidFill>
                  <a:srgbClr val="D12435"/>
                </a:solidFill>
                <a:latin typeface="Calibri" panose="020F0502020204030204" pitchFamily="34" charset="0"/>
                <a:cs typeface="Arial" pitchFamily="34" charset="0"/>
              </a:defRPr>
            </a:lvl1pPr>
          </a:lstStyle>
          <a:p>
            <a:r>
              <a:rPr lang="en-US" dirty="0"/>
              <a:t>Click to edit Master title style</a:t>
            </a:r>
            <a:endParaRPr lang="en-IN" dirty="0"/>
          </a:p>
        </p:txBody>
      </p:sp>
      <p:sp>
        <p:nvSpPr>
          <p:cNvPr id="5" name="Text Placeholder 4"/>
          <p:cNvSpPr>
            <a:spLocks noGrp="1"/>
          </p:cNvSpPr>
          <p:nvPr>
            <p:ph type="body" sz="quarter" idx="10"/>
          </p:nvPr>
        </p:nvSpPr>
        <p:spPr>
          <a:xfrm>
            <a:off x="233364" y="6271147"/>
            <a:ext cx="8443093" cy="334963"/>
          </a:xfrm>
          <a:prstGeom prst="rect">
            <a:avLst/>
          </a:prstGeom>
        </p:spPr>
        <p:txBody>
          <a:bodyPr lIns="0" tIns="0" rIns="0" bIns="0"/>
          <a:lstStyle>
            <a:lvl1pPr marL="0" indent="0">
              <a:buNone/>
              <a:defRPr sz="1000" baseline="0">
                <a:solidFill>
                  <a:schemeClr val="tx1"/>
                </a:solidFill>
                <a:latin typeface="+mj-lt"/>
              </a:defRPr>
            </a:lvl1pPr>
            <a:lvl2pPr marL="457113" indent="0">
              <a:buNone/>
              <a:defRPr sz="800">
                <a:solidFill>
                  <a:srgbClr val="282828"/>
                </a:solidFill>
                <a:latin typeface="Trebuchet MS" pitchFamily="34" charset="0"/>
              </a:defRPr>
            </a:lvl2pPr>
            <a:lvl3pPr marL="914226" indent="0">
              <a:buNone/>
              <a:defRPr sz="800">
                <a:solidFill>
                  <a:srgbClr val="282828"/>
                </a:solidFill>
                <a:latin typeface="Trebuchet MS" pitchFamily="34" charset="0"/>
              </a:defRPr>
            </a:lvl3pPr>
            <a:lvl4pPr marL="1371341" indent="0">
              <a:buNone/>
              <a:defRPr sz="800">
                <a:solidFill>
                  <a:srgbClr val="282828"/>
                </a:solidFill>
                <a:latin typeface="Trebuchet MS" pitchFamily="34" charset="0"/>
              </a:defRPr>
            </a:lvl4pPr>
            <a:lvl5pPr marL="1828453" indent="0">
              <a:buNone/>
              <a:defRPr sz="800">
                <a:solidFill>
                  <a:srgbClr val="282828"/>
                </a:solidFill>
                <a:latin typeface="Trebuchet MS" pitchFamily="34" charset="0"/>
              </a:defRPr>
            </a:lvl5pPr>
          </a:lstStyle>
          <a:p>
            <a:pPr lvl="0"/>
            <a:r>
              <a:rPr lang="en-US"/>
              <a:t>Click to edit Master text styles</a:t>
            </a:r>
          </a:p>
        </p:txBody>
      </p:sp>
      <p:sp>
        <p:nvSpPr>
          <p:cNvPr id="6" name="Text Placeholder 5"/>
          <p:cNvSpPr>
            <a:spLocks noGrp="1"/>
          </p:cNvSpPr>
          <p:nvPr>
            <p:ph type="body" sz="quarter" idx="11"/>
          </p:nvPr>
        </p:nvSpPr>
        <p:spPr>
          <a:xfrm>
            <a:off x="233364" y="908050"/>
            <a:ext cx="8659813" cy="5257254"/>
          </a:xfrm>
          <a:prstGeom prst="rect">
            <a:avLst/>
          </a:prstGeom>
        </p:spPr>
        <p:txBody>
          <a:bodyPr lIns="0" tIns="0" rIns="0" bIns="0"/>
          <a:lstStyle>
            <a:lvl1pPr marL="342835" indent="-342835">
              <a:spcBef>
                <a:spcPts val="1200"/>
              </a:spcBef>
              <a:buClr>
                <a:srgbClr val="D12435"/>
              </a:buClr>
              <a:buFont typeface="Wingdings" pitchFamily="2" charset="2"/>
              <a:buChar char="§"/>
              <a:defRPr sz="1700" b="1">
                <a:solidFill>
                  <a:schemeClr val="tx1"/>
                </a:solidFill>
                <a:latin typeface="Calibri" panose="020F0502020204030204" pitchFamily="34" charset="0"/>
              </a:defRPr>
            </a:lvl1pPr>
            <a:lvl2pPr marL="685669" indent="-342835">
              <a:spcBef>
                <a:spcPts val="799"/>
              </a:spcBef>
              <a:buClr>
                <a:srgbClr val="D12435"/>
              </a:buClr>
              <a:defRPr sz="1600">
                <a:solidFill>
                  <a:schemeClr val="tx1"/>
                </a:solidFill>
                <a:latin typeface="Calibri" panose="020F0502020204030204" pitchFamily="34" charset="0"/>
              </a:defRPr>
            </a:lvl2pPr>
            <a:lvl3pPr marL="914226" indent="-228556">
              <a:spcBef>
                <a:spcPts val="601"/>
              </a:spcBef>
              <a:buClr>
                <a:srgbClr val="D12435"/>
              </a:buClr>
              <a:defRPr sz="1400">
                <a:solidFill>
                  <a:schemeClr val="tx1"/>
                </a:solidFill>
                <a:latin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8" name="Slide Number Placeholder 5">
            <a:extLst/>
          </p:cNvPr>
          <p:cNvSpPr>
            <a:spLocks noGrp="1"/>
          </p:cNvSpPr>
          <p:nvPr>
            <p:ph type="sldNum" sz="quarter" idx="12"/>
          </p:nvPr>
        </p:nvSpPr>
        <p:spPr>
          <a:xfrm>
            <a:off x="8928100" y="6659563"/>
            <a:ext cx="157163" cy="153987"/>
          </a:xfrm>
          <a:prstGeom prst="rect">
            <a:avLst/>
          </a:prstGeom>
        </p:spPr>
        <p:txBody>
          <a:bodyPr vert="horz" wrap="none" lIns="0" tIns="0" rIns="0" bIns="0" numCol="1" anchor="t" anchorCtr="0" compatLnSpc="1">
            <a:prstTxWarp prst="textNoShape">
              <a:avLst/>
            </a:prstTxWarp>
            <a:spAutoFit/>
          </a:bodyPr>
          <a:lstStyle>
            <a:lvl1pPr algn="r" eaLnBrk="1" hangingPunct="1">
              <a:defRPr sz="1000">
                <a:solidFill>
                  <a:srgbClr val="FFFFFF"/>
                </a:solidFill>
              </a:defRPr>
            </a:lvl1pPr>
          </a:lstStyle>
          <a:p>
            <a:fld id="{4CDAAFD6-C596-4FF4-9C1F-F5695FC727F4}" type="slidenum">
              <a:rPr lang="en-US" altLang="en-US"/>
              <a:pPr/>
              <a:t>‹#›</a:t>
            </a:fld>
            <a:endParaRPr lang="en-US" alt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cxnSp>
        <p:nvCxnSpPr>
          <p:cNvPr id="7" name="Straight Connector 6">
            <a:extLst/>
          </p:cNvPr>
          <p:cNvCxnSpPr/>
          <p:nvPr userDrawn="1"/>
        </p:nvCxnSpPr>
        <p:spPr>
          <a:xfrm>
            <a:off x="238125" y="765175"/>
            <a:ext cx="8650288" cy="0"/>
          </a:xfrm>
          <a:prstGeom prst="line">
            <a:avLst/>
          </a:prstGeom>
          <a:ln w="19050">
            <a:solidFill>
              <a:srgbClr val="D12435"/>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237743" y="219413"/>
            <a:ext cx="7360920" cy="323165"/>
          </a:xfrm>
          <a:prstGeom prst="rect">
            <a:avLst/>
          </a:prstGeom>
        </p:spPr>
        <p:txBody>
          <a:bodyPr wrap="square" lIns="0" tIns="0" rIns="0" bIns="0" anchor="ctr" anchorCtr="0">
            <a:spAutoFit/>
          </a:bodyPr>
          <a:lstStyle>
            <a:lvl1pPr algn="l">
              <a:defRPr sz="2100" b="1" baseline="0">
                <a:solidFill>
                  <a:srgbClr val="D12435"/>
                </a:solidFill>
                <a:latin typeface="Calibri" panose="020F0502020204030204" pitchFamily="34" charset="0"/>
                <a:cs typeface="Arial" pitchFamily="34" charset="0"/>
              </a:defRPr>
            </a:lvl1pPr>
          </a:lstStyle>
          <a:p>
            <a:r>
              <a:rPr lang="en-US" dirty="0"/>
              <a:t>Click to edit Master title style</a:t>
            </a:r>
            <a:endParaRPr lang="en-IN" dirty="0"/>
          </a:p>
        </p:txBody>
      </p:sp>
      <p:sp>
        <p:nvSpPr>
          <p:cNvPr id="5" name="Text Placeholder 4"/>
          <p:cNvSpPr>
            <a:spLocks noGrp="1"/>
          </p:cNvSpPr>
          <p:nvPr>
            <p:ph type="body" sz="quarter" idx="10"/>
          </p:nvPr>
        </p:nvSpPr>
        <p:spPr>
          <a:xfrm>
            <a:off x="233364" y="6271147"/>
            <a:ext cx="8443093" cy="334963"/>
          </a:xfrm>
          <a:prstGeom prst="rect">
            <a:avLst/>
          </a:prstGeom>
        </p:spPr>
        <p:txBody>
          <a:bodyPr lIns="0" tIns="0" rIns="0" bIns="0"/>
          <a:lstStyle>
            <a:lvl1pPr marL="0" indent="0">
              <a:buNone/>
              <a:defRPr sz="1000" baseline="0">
                <a:solidFill>
                  <a:schemeClr val="tx1"/>
                </a:solidFill>
                <a:latin typeface="+mj-lt"/>
              </a:defRPr>
            </a:lvl1pPr>
            <a:lvl2pPr marL="457113" indent="0">
              <a:buNone/>
              <a:defRPr sz="800">
                <a:solidFill>
                  <a:srgbClr val="282828"/>
                </a:solidFill>
                <a:latin typeface="Trebuchet MS" pitchFamily="34" charset="0"/>
              </a:defRPr>
            </a:lvl2pPr>
            <a:lvl3pPr marL="914226" indent="0">
              <a:buNone/>
              <a:defRPr sz="800">
                <a:solidFill>
                  <a:srgbClr val="282828"/>
                </a:solidFill>
                <a:latin typeface="Trebuchet MS" pitchFamily="34" charset="0"/>
              </a:defRPr>
            </a:lvl3pPr>
            <a:lvl4pPr marL="1371341" indent="0">
              <a:buNone/>
              <a:defRPr sz="800">
                <a:solidFill>
                  <a:srgbClr val="282828"/>
                </a:solidFill>
                <a:latin typeface="Trebuchet MS" pitchFamily="34" charset="0"/>
              </a:defRPr>
            </a:lvl4pPr>
            <a:lvl5pPr marL="1828453" indent="0">
              <a:buNone/>
              <a:defRPr sz="800">
                <a:solidFill>
                  <a:srgbClr val="282828"/>
                </a:solidFill>
                <a:latin typeface="Trebuchet MS" pitchFamily="34" charset="0"/>
              </a:defRPr>
            </a:lvl5pPr>
          </a:lstStyle>
          <a:p>
            <a:pPr lvl="0"/>
            <a:r>
              <a:rPr lang="en-US"/>
              <a:t>Click to edit Master text styles</a:t>
            </a:r>
          </a:p>
        </p:txBody>
      </p:sp>
      <p:sp>
        <p:nvSpPr>
          <p:cNvPr id="6" name="Text Placeholder 5"/>
          <p:cNvSpPr>
            <a:spLocks noGrp="1"/>
          </p:cNvSpPr>
          <p:nvPr>
            <p:ph type="body" sz="quarter" idx="11"/>
          </p:nvPr>
        </p:nvSpPr>
        <p:spPr>
          <a:xfrm>
            <a:off x="233364" y="908050"/>
            <a:ext cx="8659813" cy="5257254"/>
          </a:xfrm>
          <a:prstGeom prst="rect">
            <a:avLst/>
          </a:prstGeom>
        </p:spPr>
        <p:txBody>
          <a:bodyPr lIns="0" tIns="0" rIns="0" bIns="0"/>
          <a:lstStyle>
            <a:lvl1pPr marL="342835" indent="-342835">
              <a:spcBef>
                <a:spcPts val="1200"/>
              </a:spcBef>
              <a:buClr>
                <a:srgbClr val="D12435"/>
              </a:buClr>
              <a:buFont typeface="Wingdings" pitchFamily="2" charset="2"/>
              <a:buChar char="§"/>
              <a:defRPr sz="1700" b="1">
                <a:solidFill>
                  <a:schemeClr val="tx1"/>
                </a:solidFill>
                <a:latin typeface="Calibri" panose="020F0502020204030204" pitchFamily="34" charset="0"/>
              </a:defRPr>
            </a:lvl1pPr>
            <a:lvl2pPr marL="685669" indent="-342835">
              <a:spcBef>
                <a:spcPts val="799"/>
              </a:spcBef>
              <a:buClr>
                <a:srgbClr val="D12435"/>
              </a:buClr>
              <a:defRPr sz="1600">
                <a:solidFill>
                  <a:schemeClr val="tx1"/>
                </a:solidFill>
                <a:latin typeface="Calibri" panose="020F0502020204030204" pitchFamily="34" charset="0"/>
              </a:defRPr>
            </a:lvl2pPr>
            <a:lvl3pPr marL="914226" indent="-228556">
              <a:spcBef>
                <a:spcPts val="601"/>
              </a:spcBef>
              <a:buClr>
                <a:srgbClr val="D12435"/>
              </a:buClr>
              <a:defRPr sz="1400">
                <a:solidFill>
                  <a:schemeClr val="tx1"/>
                </a:solidFill>
                <a:latin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8" name="Slide Number Placeholder 5">
            <a:extLst/>
          </p:cNvPr>
          <p:cNvSpPr>
            <a:spLocks noGrp="1"/>
          </p:cNvSpPr>
          <p:nvPr>
            <p:ph type="sldNum" sz="quarter" idx="12"/>
          </p:nvPr>
        </p:nvSpPr>
        <p:spPr>
          <a:xfrm>
            <a:off x="8928100" y="6659563"/>
            <a:ext cx="157163" cy="153987"/>
          </a:xfrm>
          <a:prstGeom prst="rect">
            <a:avLst/>
          </a:prstGeom>
        </p:spPr>
        <p:txBody>
          <a:bodyPr vert="horz" wrap="none" lIns="0" tIns="0" rIns="0" bIns="0" numCol="1" anchor="t" anchorCtr="0" compatLnSpc="1">
            <a:prstTxWarp prst="textNoShape">
              <a:avLst/>
            </a:prstTxWarp>
            <a:spAutoFit/>
          </a:bodyPr>
          <a:lstStyle>
            <a:lvl1pPr algn="r" eaLnBrk="1" hangingPunct="1">
              <a:defRPr sz="1000">
                <a:solidFill>
                  <a:srgbClr val="FFFFFF"/>
                </a:solidFill>
              </a:defRPr>
            </a:lvl1pPr>
          </a:lstStyle>
          <a:p>
            <a:fld id="{4CDAAFD6-C596-4FF4-9C1F-F5695FC727F4}" type="slidenum">
              <a:rPr lang="en-US" altLang="en-US"/>
              <a:pPr/>
              <a:t>‹#›</a:t>
            </a:fld>
            <a:endParaRPr lang="en-US" alt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cSld name="3_Title and Content">
    <p:spTree>
      <p:nvGrpSpPr>
        <p:cNvPr id="1" name=""/>
        <p:cNvGrpSpPr/>
        <p:nvPr/>
      </p:nvGrpSpPr>
      <p:grpSpPr>
        <a:xfrm>
          <a:off x="0" y="0"/>
          <a:ext cx="0" cy="0"/>
          <a:chOff x="0" y="0"/>
          <a:chExt cx="0" cy="0"/>
        </a:xfrm>
      </p:grpSpPr>
      <p:cxnSp>
        <p:nvCxnSpPr>
          <p:cNvPr id="7" name="Straight Connector 6">
            <a:extLst/>
          </p:cNvPr>
          <p:cNvCxnSpPr/>
          <p:nvPr userDrawn="1"/>
        </p:nvCxnSpPr>
        <p:spPr>
          <a:xfrm>
            <a:off x="238125" y="765175"/>
            <a:ext cx="8650288" cy="0"/>
          </a:xfrm>
          <a:prstGeom prst="line">
            <a:avLst/>
          </a:prstGeom>
          <a:ln w="19050">
            <a:solidFill>
              <a:srgbClr val="D12435"/>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237743" y="219413"/>
            <a:ext cx="7360920" cy="323165"/>
          </a:xfrm>
          <a:prstGeom prst="rect">
            <a:avLst/>
          </a:prstGeom>
        </p:spPr>
        <p:txBody>
          <a:bodyPr wrap="square" lIns="0" tIns="0" rIns="0" bIns="0" anchor="ctr" anchorCtr="0">
            <a:spAutoFit/>
          </a:bodyPr>
          <a:lstStyle>
            <a:lvl1pPr algn="l">
              <a:defRPr sz="2100" b="1" baseline="0">
                <a:solidFill>
                  <a:srgbClr val="D12435"/>
                </a:solidFill>
                <a:latin typeface="Calibri" panose="020F0502020204030204" pitchFamily="34" charset="0"/>
                <a:cs typeface="Arial" pitchFamily="34" charset="0"/>
              </a:defRPr>
            </a:lvl1pPr>
          </a:lstStyle>
          <a:p>
            <a:r>
              <a:rPr lang="en-US" dirty="0"/>
              <a:t>Click to edit Master title style</a:t>
            </a:r>
            <a:endParaRPr lang="en-IN" dirty="0"/>
          </a:p>
        </p:txBody>
      </p:sp>
      <p:sp>
        <p:nvSpPr>
          <p:cNvPr id="5" name="Text Placeholder 4"/>
          <p:cNvSpPr>
            <a:spLocks noGrp="1"/>
          </p:cNvSpPr>
          <p:nvPr>
            <p:ph type="body" sz="quarter" idx="10"/>
          </p:nvPr>
        </p:nvSpPr>
        <p:spPr>
          <a:xfrm>
            <a:off x="233364" y="6271147"/>
            <a:ext cx="8443093" cy="334963"/>
          </a:xfrm>
          <a:prstGeom prst="rect">
            <a:avLst/>
          </a:prstGeom>
        </p:spPr>
        <p:txBody>
          <a:bodyPr lIns="0" tIns="0" rIns="0" bIns="0"/>
          <a:lstStyle>
            <a:lvl1pPr marL="0" indent="0">
              <a:buNone/>
              <a:defRPr sz="1000" baseline="0">
                <a:solidFill>
                  <a:schemeClr val="tx1"/>
                </a:solidFill>
                <a:latin typeface="+mj-lt"/>
              </a:defRPr>
            </a:lvl1pPr>
            <a:lvl2pPr marL="457113" indent="0">
              <a:buNone/>
              <a:defRPr sz="800">
                <a:solidFill>
                  <a:srgbClr val="282828"/>
                </a:solidFill>
                <a:latin typeface="Trebuchet MS" pitchFamily="34" charset="0"/>
              </a:defRPr>
            </a:lvl2pPr>
            <a:lvl3pPr marL="914226" indent="0">
              <a:buNone/>
              <a:defRPr sz="800">
                <a:solidFill>
                  <a:srgbClr val="282828"/>
                </a:solidFill>
                <a:latin typeface="Trebuchet MS" pitchFamily="34" charset="0"/>
              </a:defRPr>
            </a:lvl3pPr>
            <a:lvl4pPr marL="1371341" indent="0">
              <a:buNone/>
              <a:defRPr sz="800">
                <a:solidFill>
                  <a:srgbClr val="282828"/>
                </a:solidFill>
                <a:latin typeface="Trebuchet MS" pitchFamily="34" charset="0"/>
              </a:defRPr>
            </a:lvl4pPr>
            <a:lvl5pPr marL="1828453" indent="0">
              <a:buNone/>
              <a:defRPr sz="800">
                <a:solidFill>
                  <a:srgbClr val="282828"/>
                </a:solidFill>
                <a:latin typeface="Trebuchet MS" pitchFamily="34" charset="0"/>
              </a:defRPr>
            </a:lvl5pPr>
          </a:lstStyle>
          <a:p>
            <a:pPr lvl="0"/>
            <a:r>
              <a:rPr lang="en-US"/>
              <a:t>Click to edit Master text styles</a:t>
            </a:r>
          </a:p>
        </p:txBody>
      </p:sp>
      <p:sp>
        <p:nvSpPr>
          <p:cNvPr id="6" name="Text Placeholder 5"/>
          <p:cNvSpPr>
            <a:spLocks noGrp="1"/>
          </p:cNvSpPr>
          <p:nvPr>
            <p:ph type="body" sz="quarter" idx="11"/>
          </p:nvPr>
        </p:nvSpPr>
        <p:spPr>
          <a:xfrm>
            <a:off x="233364" y="908050"/>
            <a:ext cx="8659813" cy="5257254"/>
          </a:xfrm>
          <a:prstGeom prst="rect">
            <a:avLst/>
          </a:prstGeom>
        </p:spPr>
        <p:txBody>
          <a:bodyPr lIns="0" tIns="0" rIns="0" bIns="0"/>
          <a:lstStyle>
            <a:lvl1pPr marL="342835" indent="-342835">
              <a:spcBef>
                <a:spcPts val="1200"/>
              </a:spcBef>
              <a:buClr>
                <a:srgbClr val="D12435"/>
              </a:buClr>
              <a:buFont typeface="Wingdings" pitchFamily="2" charset="2"/>
              <a:buChar char="§"/>
              <a:defRPr sz="1700" b="1">
                <a:solidFill>
                  <a:schemeClr val="tx1"/>
                </a:solidFill>
                <a:latin typeface="Calibri" panose="020F0502020204030204" pitchFamily="34" charset="0"/>
              </a:defRPr>
            </a:lvl1pPr>
            <a:lvl2pPr marL="685669" indent="-342835">
              <a:spcBef>
                <a:spcPts val="799"/>
              </a:spcBef>
              <a:buClr>
                <a:srgbClr val="D12435"/>
              </a:buClr>
              <a:defRPr sz="1600">
                <a:solidFill>
                  <a:schemeClr val="tx1"/>
                </a:solidFill>
                <a:latin typeface="Calibri" panose="020F0502020204030204" pitchFamily="34" charset="0"/>
              </a:defRPr>
            </a:lvl2pPr>
            <a:lvl3pPr marL="914226" indent="-228556">
              <a:spcBef>
                <a:spcPts val="601"/>
              </a:spcBef>
              <a:buClr>
                <a:srgbClr val="D12435"/>
              </a:buClr>
              <a:defRPr sz="1400">
                <a:solidFill>
                  <a:schemeClr val="tx1"/>
                </a:solidFill>
                <a:latin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8" name="Slide Number Placeholder 5">
            <a:extLst/>
          </p:cNvPr>
          <p:cNvSpPr>
            <a:spLocks noGrp="1"/>
          </p:cNvSpPr>
          <p:nvPr>
            <p:ph type="sldNum" sz="quarter" idx="12"/>
          </p:nvPr>
        </p:nvSpPr>
        <p:spPr>
          <a:xfrm>
            <a:off x="8928100" y="6659563"/>
            <a:ext cx="157163" cy="153987"/>
          </a:xfrm>
          <a:prstGeom prst="rect">
            <a:avLst/>
          </a:prstGeom>
        </p:spPr>
        <p:txBody>
          <a:bodyPr vert="horz" wrap="none" lIns="0" tIns="0" rIns="0" bIns="0" numCol="1" anchor="t" anchorCtr="0" compatLnSpc="1">
            <a:prstTxWarp prst="textNoShape">
              <a:avLst/>
            </a:prstTxWarp>
            <a:spAutoFit/>
          </a:bodyPr>
          <a:lstStyle>
            <a:lvl1pPr algn="r" eaLnBrk="1" hangingPunct="1">
              <a:defRPr sz="1000">
                <a:solidFill>
                  <a:srgbClr val="FFFFFF"/>
                </a:solidFill>
              </a:defRPr>
            </a:lvl1pPr>
          </a:lstStyle>
          <a:p>
            <a:fld id="{4CDAAFD6-C596-4FF4-9C1F-F5695FC727F4}" type="slidenum">
              <a:rPr lang="en-US" altLang="en-US"/>
              <a:pPr/>
              <a:t>‹#›</a:t>
            </a:fld>
            <a:endParaRPr lang="en-US" alt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cSld name="4_Title and Content">
    <p:spTree>
      <p:nvGrpSpPr>
        <p:cNvPr id="1" name=""/>
        <p:cNvGrpSpPr/>
        <p:nvPr/>
      </p:nvGrpSpPr>
      <p:grpSpPr>
        <a:xfrm>
          <a:off x="0" y="0"/>
          <a:ext cx="0" cy="0"/>
          <a:chOff x="0" y="0"/>
          <a:chExt cx="0" cy="0"/>
        </a:xfrm>
      </p:grpSpPr>
      <p:cxnSp>
        <p:nvCxnSpPr>
          <p:cNvPr id="7" name="Straight Connector 6">
            <a:extLst/>
          </p:cNvPr>
          <p:cNvCxnSpPr/>
          <p:nvPr userDrawn="1"/>
        </p:nvCxnSpPr>
        <p:spPr>
          <a:xfrm>
            <a:off x="238125" y="765175"/>
            <a:ext cx="8650288" cy="0"/>
          </a:xfrm>
          <a:prstGeom prst="line">
            <a:avLst/>
          </a:prstGeom>
          <a:ln w="19050">
            <a:solidFill>
              <a:srgbClr val="D12435"/>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237743" y="219413"/>
            <a:ext cx="7360920" cy="323165"/>
          </a:xfrm>
          <a:prstGeom prst="rect">
            <a:avLst/>
          </a:prstGeom>
        </p:spPr>
        <p:txBody>
          <a:bodyPr wrap="square" lIns="0" tIns="0" rIns="0" bIns="0" anchor="ctr" anchorCtr="0">
            <a:spAutoFit/>
          </a:bodyPr>
          <a:lstStyle>
            <a:lvl1pPr algn="l">
              <a:defRPr sz="2100" b="1" baseline="0">
                <a:solidFill>
                  <a:srgbClr val="D12435"/>
                </a:solidFill>
                <a:latin typeface="Calibri" panose="020F0502020204030204" pitchFamily="34" charset="0"/>
                <a:cs typeface="Arial" pitchFamily="34" charset="0"/>
              </a:defRPr>
            </a:lvl1pPr>
          </a:lstStyle>
          <a:p>
            <a:r>
              <a:rPr lang="en-US" dirty="0"/>
              <a:t>Click to edit Master title style</a:t>
            </a:r>
            <a:endParaRPr lang="en-IN" dirty="0"/>
          </a:p>
        </p:txBody>
      </p:sp>
      <p:sp>
        <p:nvSpPr>
          <p:cNvPr id="5" name="Text Placeholder 4"/>
          <p:cNvSpPr>
            <a:spLocks noGrp="1"/>
          </p:cNvSpPr>
          <p:nvPr>
            <p:ph type="body" sz="quarter" idx="10"/>
          </p:nvPr>
        </p:nvSpPr>
        <p:spPr>
          <a:xfrm>
            <a:off x="233364" y="6271147"/>
            <a:ext cx="8443093" cy="334963"/>
          </a:xfrm>
          <a:prstGeom prst="rect">
            <a:avLst/>
          </a:prstGeom>
        </p:spPr>
        <p:txBody>
          <a:bodyPr lIns="0" tIns="0" rIns="0" bIns="0"/>
          <a:lstStyle>
            <a:lvl1pPr marL="0" indent="0">
              <a:buNone/>
              <a:defRPr sz="1000" baseline="0">
                <a:solidFill>
                  <a:schemeClr val="tx1"/>
                </a:solidFill>
                <a:latin typeface="+mj-lt"/>
              </a:defRPr>
            </a:lvl1pPr>
            <a:lvl2pPr marL="457113" indent="0">
              <a:buNone/>
              <a:defRPr sz="800">
                <a:solidFill>
                  <a:srgbClr val="282828"/>
                </a:solidFill>
                <a:latin typeface="Trebuchet MS" pitchFamily="34" charset="0"/>
              </a:defRPr>
            </a:lvl2pPr>
            <a:lvl3pPr marL="914226" indent="0">
              <a:buNone/>
              <a:defRPr sz="800">
                <a:solidFill>
                  <a:srgbClr val="282828"/>
                </a:solidFill>
                <a:latin typeface="Trebuchet MS" pitchFamily="34" charset="0"/>
              </a:defRPr>
            </a:lvl3pPr>
            <a:lvl4pPr marL="1371341" indent="0">
              <a:buNone/>
              <a:defRPr sz="800">
                <a:solidFill>
                  <a:srgbClr val="282828"/>
                </a:solidFill>
                <a:latin typeface="Trebuchet MS" pitchFamily="34" charset="0"/>
              </a:defRPr>
            </a:lvl4pPr>
            <a:lvl5pPr marL="1828453" indent="0">
              <a:buNone/>
              <a:defRPr sz="800">
                <a:solidFill>
                  <a:srgbClr val="282828"/>
                </a:solidFill>
                <a:latin typeface="Trebuchet MS" pitchFamily="34" charset="0"/>
              </a:defRPr>
            </a:lvl5pPr>
          </a:lstStyle>
          <a:p>
            <a:pPr lvl="0"/>
            <a:r>
              <a:rPr lang="en-US"/>
              <a:t>Click to edit Master text styles</a:t>
            </a:r>
          </a:p>
        </p:txBody>
      </p:sp>
      <p:sp>
        <p:nvSpPr>
          <p:cNvPr id="6" name="Text Placeholder 5"/>
          <p:cNvSpPr>
            <a:spLocks noGrp="1"/>
          </p:cNvSpPr>
          <p:nvPr>
            <p:ph type="body" sz="quarter" idx="11"/>
          </p:nvPr>
        </p:nvSpPr>
        <p:spPr>
          <a:xfrm>
            <a:off x="233364" y="908050"/>
            <a:ext cx="8659813" cy="5257254"/>
          </a:xfrm>
          <a:prstGeom prst="rect">
            <a:avLst/>
          </a:prstGeom>
        </p:spPr>
        <p:txBody>
          <a:bodyPr lIns="0" tIns="0" rIns="0" bIns="0"/>
          <a:lstStyle>
            <a:lvl1pPr marL="342835" indent="-342835">
              <a:spcBef>
                <a:spcPts val="1200"/>
              </a:spcBef>
              <a:buClr>
                <a:srgbClr val="D12435"/>
              </a:buClr>
              <a:buFont typeface="Wingdings" pitchFamily="2" charset="2"/>
              <a:buChar char="§"/>
              <a:defRPr sz="1700" b="1">
                <a:solidFill>
                  <a:schemeClr val="tx1"/>
                </a:solidFill>
                <a:latin typeface="Calibri" panose="020F0502020204030204" pitchFamily="34" charset="0"/>
              </a:defRPr>
            </a:lvl1pPr>
            <a:lvl2pPr marL="685669" indent="-342835">
              <a:spcBef>
                <a:spcPts val="799"/>
              </a:spcBef>
              <a:buClr>
                <a:srgbClr val="D12435"/>
              </a:buClr>
              <a:defRPr sz="1600">
                <a:solidFill>
                  <a:schemeClr val="tx1"/>
                </a:solidFill>
                <a:latin typeface="Calibri" panose="020F0502020204030204" pitchFamily="34" charset="0"/>
              </a:defRPr>
            </a:lvl2pPr>
            <a:lvl3pPr marL="914226" indent="-228556">
              <a:spcBef>
                <a:spcPts val="601"/>
              </a:spcBef>
              <a:buClr>
                <a:srgbClr val="D12435"/>
              </a:buClr>
              <a:defRPr sz="1400">
                <a:solidFill>
                  <a:schemeClr val="tx1"/>
                </a:solidFill>
                <a:latin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8" name="Slide Number Placeholder 5">
            <a:extLst/>
          </p:cNvPr>
          <p:cNvSpPr>
            <a:spLocks noGrp="1"/>
          </p:cNvSpPr>
          <p:nvPr>
            <p:ph type="sldNum" sz="quarter" idx="12"/>
          </p:nvPr>
        </p:nvSpPr>
        <p:spPr>
          <a:xfrm>
            <a:off x="8928100" y="6659563"/>
            <a:ext cx="157163" cy="153987"/>
          </a:xfrm>
          <a:prstGeom prst="rect">
            <a:avLst/>
          </a:prstGeom>
        </p:spPr>
        <p:txBody>
          <a:bodyPr vert="horz" wrap="none" lIns="0" tIns="0" rIns="0" bIns="0" numCol="1" anchor="t" anchorCtr="0" compatLnSpc="1">
            <a:prstTxWarp prst="textNoShape">
              <a:avLst/>
            </a:prstTxWarp>
            <a:spAutoFit/>
          </a:bodyPr>
          <a:lstStyle>
            <a:lvl1pPr algn="r" eaLnBrk="1" hangingPunct="1">
              <a:defRPr sz="1000">
                <a:solidFill>
                  <a:srgbClr val="FFFFFF"/>
                </a:solidFill>
              </a:defRPr>
            </a:lvl1pPr>
          </a:lstStyle>
          <a:p>
            <a:fld id="{4CDAAFD6-C596-4FF4-9C1F-F5695FC727F4}" type="slidenum">
              <a:rPr lang="en-US" altLang="en-US"/>
              <a:pPr/>
              <a:t>‹#›</a:t>
            </a:fld>
            <a:endParaRPr lang="en-US" alt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cSld name="6_Title and Content">
    <p:spTree>
      <p:nvGrpSpPr>
        <p:cNvPr id="1" name=""/>
        <p:cNvGrpSpPr/>
        <p:nvPr/>
      </p:nvGrpSpPr>
      <p:grpSpPr>
        <a:xfrm>
          <a:off x="0" y="0"/>
          <a:ext cx="0" cy="0"/>
          <a:chOff x="0" y="0"/>
          <a:chExt cx="0" cy="0"/>
        </a:xfrm>
      </p:grpSpPr>
      <p:cxnSp>
        <p:nvCxnSpPr>
          <p:cNvPr id="7" name="Straight Connector 6">
            <a:extLst/>
          </p:cNvPr>
          <p:cNvCxnSpPr/>
          <p:nvPr userDrawn="1"/>
        </p:nvCxnSpPr>
        <p:spPr>
          <a:xfrm>
            <a:off x="238125" y="765175"/>
            <a:ext cx="8650288" cy="0"/>
          </a:xfrm>
          <a:prstGeom prst="line">
            <a:avLst/>
          </a:prstGeom>
          <a:ln w="19050">
            <a:solidFill>
              <a:srgbClr val="D12435"/>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237743" y="219413"/>
            <a:ext cx="7360920" cy="323165"/>
          </a:xfrm>
          <a:prstGeom prst="rect">
            <a:avLst/>
          </a:prstGeom>
        </p:spPr>
        <p:txBody>
          <a:bodyPr wrap="square" lIns="0" tIns="0" rIns="0" bIns="0" anchor="ctr" anchorCtr="0">
            <a:spAutoFit/>
          </a:bodyPr>
          <a:lstStyle>
            <a:lvl1pPr algn="l">
              <a:defRPr sz="2100" b="1" baseline="0">
                <a:solidFill>
                  <a:srgbClr val="D12435"/>
                </a:solidFill>
                <a:latin typeface="Calibri" panose="020F0502020204030204" pitchFamily="34" charset="0"/>
                <a:cs typeface="Arial" pitchFamily="34" charset="0"/>
              </a:defRPr>
            </a:lvl1pPr>
          </a:lstStyle>
          <a:p>
            <a:r>
              <a:rPr lang="en-US" dirty="0"/>
              <a:t>Click to edit Master title style</a:t>
            </a:r>
            <a:endParaRPr lang="en-IN" dirty="0"/>
          </a:p>
        </p:txBody>
      </p:sp>
      <p:sp>
        <p:nvSpPr>
          <p:cNvPr id="5" name="Text Placeholder 4"/>
          <p:cNvSpPr>
            <a:spLocks noGrp="1"/>
          </p:cNvSpPr>
          <p:nvPr>
            <p:ph type="body" sz="quarter" idx="10"/>
          </p:nvPr>
        </p:nvSpPr>
        <p:spPr>
          <a:xfrm>
            <a:off x="233364" y="6271147"/>
            <a:ext cx="8443093" cy="334963"/>
          </a:xfrm>
          <a:prstGeom prst="rect">
            <a:avLst/>
          </a:prstGeom>
        </p:spPr>
        <p:txBody>
          <a:bodyPr lIns="0" tIns="0" rIns="0" bIns="0"/>
          <a:lstStyle>
            <a:lvl1pPr marL="0" indent="0">
              <a:buNone/>
              <a:defRPr sz="1000" baseline="0">
                <a:solidFill>
                  <a:schemeClr val="tx1"/>
                </a:solidFill>
                <a:latin typeface="+mj-lt"/>
              </a:defRPr>
            </a:lvl1pPr>
            <a:lvl2pPr marL="457113" indent="0">
              <a:buNone/>
              <a:defRPr sz="800">
                <a:solidFill>
                  <a:srgbClr val="282828"/>
                </a:solidFill>
                <a:latin typeface="Trebuchet MS" pitchFamily="34" charset="0"/>
              </a:defRPr>
            </a:lvl2pPr>
            <a:lvl3pPr marL="914226" indent="0">
              <a:buNone/>
              <a:defRPr sz="800">
                <a:solidFill>
                  <a:srgbClr val="282828"/>
                </a:solidFill>
                <a:latin typeface="Trebuchet MS" pitchFamily="34" charset="0"/>
              </a:defRPr>
            </a:lvl3pPr>
            <a:lvl4pPr marL="1371341" indent="0">
              <a:buNone/>
              <a:defRPr sz="800">
                <a:solidFill>
                  <a:srgbClr val="282828"/>
                </a:solidFill>
                <a:latin typeface="Trebuchet MS" pitchFamily="34" charset="0"/>
              </a:defRPr>
            </a:lvl4pPr>
            <a:lvl5pPr marL="1828453" indent="0">
              <a:buNone/>
              <a:defRPr sz="800">
                <a:solidFill>
                  <a:srgbClr val="282828"/>
                </a:solidFill>
                <a:latin typeface="Trebuchet MS" pitchFamily="34" charset="0"/>
              </a:defRPr>
            </a:lvl5pPr>
          </a:lstStyle>
          <a:p>
            <a:pPr lvl="0"/>
            <a:r>
              <a:rPr lang="en-US"/>
              <a:t>Click to edit Master text styles</a:t>
            </a:r>
          </a:p>
        </p:txBody>
      </p:sp>
      <p:sp>
        <p:nvSpPr>
          <p:cNvPr id="6" name="Text Placeholder 5"/>
          <p:cNvSpPr>
            <a:spLocks noGrp="1"/>
          </p:cNvSpPr>
          <p:nvPr>
            <p:ph type="body" sz="quarter" idx="11"/>
          </p:nvPr>
        </p:nvSpPr>
        <p:spPr>
          <a:xfrm>
            <a:off x="233364" y="908050"/>
            <a:ext cx="8659813" cy="5257254"/>
          </a:xfrm>
          <a:prstGeom prst="rect">
            <a:avLst/>
          </a:prstGeom>
        </p:spPr>
        <p:txBody>
          <a:bodyPr lIns="0" tIns="0" rIns="0" bIns="0"/>
          <a:lstStyle>
            <a:lvl1pPr marL="342835" indent="-342835">
              <a:spcBef>
                <a:spcPts val="1200"/>
              </a:spcBef>
              <a:buClr>
                <a:srgbClr val="D12435"/>
              </a:buClr>
              <a:buFont typeface="Wingdings" pitchFamily="2" charset="2"/>
              <a:buChar char="§"/>
              <a:defRPr sz="1700" b="1">
                <a:solidFill>
                  <a:schemeClr val="tx1"/>
                </a:solidFill>
                <a:latin typeface="Calibri" panose="020F0502020204030204" pitchFamily="34" charset="0"/>
              </a:defRPr>
            </a:lvl1pPr>
            <a:lvl2pPr marL="685669" indent="-342835">
              <a:spcBef>
                <a:spcPts val="799"/>
              </a:spcBef>
              <a:buClr>
                <a:srgbClr val="D12435"/>
              </a:buClr>
              <a:defRPr sz="1600">
                <a:solidFill>
                  <a:schemeClr val="tx1"/>
                </a:solidFill>
                <a:latin typeface="Calibri" panose="020F0502020204030204" pitchFamily="34" charset="0"/>
              </a:defRPr>
            </a:lvl2pPr>
            <a:lvl3pPr marL="914226" indent="-228556">
              <a:spcBef>
                <a:spcPts val="601"/>
              </a:spcBef>
              <a:buClr>
                <a:srgbClr val="D12435"/>
              </a:buClr>
              <a:defRPr sz="1400">
                <a:solidFill>
                  <a:schemeClr val="tx1"/>
                </a:solidFill>
                <a:latin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8" name="Slide Number Placeholder 5">
            <a:extLst/>
          </p:cNvPr>
          <p:cNvSpPr>
            <a:spLocks noGrp="1"/>
          </p:cNvSpPr>
          <p:nvPr>
            <p:ph type="sldNum" sz="quarter" idx="12"/>
          </p:nvPr>
        </p:nvSpPr>
        <p:spPr>
          <a:xfrm>
            <a:off x="8928100" y="6659563"/>
            <a:ext cx="157163" cy="153987"/>
          </a:xfrm>
          <a:prstGeom prst="rect">
            <a:avLst/>
          </a:prstGeom>
        </p:spPr>
        <p:txBody>
          <a:bodyPr vert="horz" wrap="none" lIns="0" tIns="0" rIns="0" bIns="0" numCol="1" anchor="t" anchorCtr="0" compatLnSpc="1">
            <a:prstTxWarp prst="textNoShape">
              <a:avLst/>
            </a:prstTxWarp>
            <a:spAutoFit/>
          </a:bodyPr>
          <a:lstStyle>
            <a:lvl1pPr algn="r" eaLnBrk="1" hangingPunct="1">
              <a:defRPr sz="1000">
                <a:solidFill>
                  <a:srgbClr val="FFFFFF"/>
                </a:solidFill>
                <a:latin typeface="Arial" pitchFamily="34" charset="0"/>
                <a:cs typeface="Arial" pitchFamily="34" charset="0"/>
              </a:defRPr>
            </a:lvl1pPr>
          </a:lstStyle>
          <a:p>
            <a:pPr>
              <a:defRPr/>
            </a:pPr>
            <a:fld id="{9B31C61B-BC00-41D2-B6AB-6FFD0A0B0B30}" type="slidenum">
              <a:rPr lang="en-US" altLang="en-US"/>
              <a:pPr>
                <a:defRPr/>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079F632-BBAC-46CB-B7CD-4B97B39C99E1}"/>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8E09EC76-EEE9-4E4C-B4F1-251E2BF606CF}"/>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8EE53E3E-6AF9-437E-A59A-F53ABCA09C96}"/>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1A10A68C-E527-42D2-83B9-F4F681A38B1B}"/>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C8DE2553-9DAF-434A-BE4D-4256E1944FCF}"/>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6B1B4679-773C-48AE-B323-92707B8D17FC}"/>
              </a:ext>
            </a:extLst>
          </p:cNvPr>
          <p:cNvSpPr>
            <a:spLocks noGrp="1"/>
          </p:cNvSpPr>
          <p:nvPr>
            <p:ph type="dt" sz="half" idx="10"/>
          </p:nvPr>
        </p:nvSpPr>
        <p:spPr/>
        <p:txBody>
          <a:bodyPr/>
          <a:lstStyle/>
          <a:p>
            <a:fld id="{BB3E79DF-8ED5-4EFA-B40D-BAD4F18AB4C5}" type="datetimeFigureOut">
              <a:rPr lang="en-US" smtClean="0"/>
              <a:pPr/>
              <a:t>6/22/2019</a:t>
            </a:fld>
            <a:endParaRPr lang="en-US"/>
          </a:p>
        </p:txBody>
      </p:sp>
      <p:sp>
        <p:nvSpPr>
          <p:cNvPr id="8" name="Footer Placeholder 7">
            <a:extLst>
              <a:ext uri="{FF2B5EF4-FFF2-40B4-BE49-F238E27FC236}">
                <a16:creationId xmlns:a16="http://schemas.microsoft.com/office/drawing/2014/main" xmlns="" id="{47C33AA2-6F27-455F-AA9A-73EAAF0DA0C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05CEEC0A-6015-44D5-8345-E38EE9383612}"/>
              </a:ext>
            </a:extLst>
          </p:cNvPr>
          <p:cNvSpPr>
            <a:spLocks noGrp="1"/>
          </p:cNvSpPr>
          <p:nvPr>
            <p:ph type="sldNum" sz="quarter" idx="12"/>
          </p:nvPr>
        </p:nvSpPr>
        <p:spPr/>
        <p:txBody>
          <a:bodyPr/>
          <a:lstStyle/>
          <a:p>
            <a:fld id="{6A40004C-F263-411E-985F-AC44AC14B46E}" type="slidenum">
              <a:rPr lang="en-US" smtClean="0"/>
              <a:pPr/>
              <a:t>‹#›</a:t>
            </a:fld>
            <a:endParaRPr lang="en-US"/>
          </a:p>
        </p:txBody>
      </p:sp>
    </p:spTree>
    <p:extLst>
      <p:ext uri="{BB962C8B-B14F-4D97-AF65-F5344CB8AC3E}">
        <p14:creationId xmlns:p14="http://schemas.microsoft.com/office/powerpoint/2010/main" xmlns="" val="2406751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C0C56EA-4FBB-480F-9669-C434CEC4AA7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39105124-D07C-4E73-BA04-4B32A7967DC9}"/>
              </a:ext>
            </a:extLst>
          </p:cNvPr>
          <p:cNvSpPr>
            <a:spLocks noGrp="1"/>
          </p:cNvSpPr>
          <p:nvPr>
            <p:ph type="dt" sz="half" idx="10"/>
          </p:nvPr>
        </p:nvSpPr>
        <p:spPr/>
        <p:txBody>
          <a:bodyPr/>
          <a:lstStyle/>
          <a:p>
            <a:fld id="{BB3E79DF-8ED5-4EFA-B40D-BAD4F18AB4C5}" type="datetimeFigureOut">
              <a:rPr lang="en-US" smtClean="0"/>
              <a:pPr/>
              <a:t>6/22/2019</a:t>
            </a:fld>
            <a:endParaRPr lang="en-US"/>
          </a:p>
        </p:txBody>
      </p:sp>
      <p:sp>
        <p:nvSpPr>
          <p:cNvPr id="4" name="Footer Placeholder 3">
            <a:extLst>
              <a:ext uri="{FF2B5EF4-FFF2-40B4-BE49-F238E27FC236}">
                <a16:creationId xmlns:a16="http://schemas.microsoft.com/office/drawing/2014/main" xmlns="" id="{C0FC2A9F-7C8D-488F-A58B-6A31B8AA607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F90DFCAC-ECD4-4BA7-8D04-8CEC8B272A00}"/>
              </a:ext>
            </a:extLst>
          </p:cNvPr>
          <p:cNvSpPr>
            <a:spLocks noGrp="1"/>
          </p:cNvSpPr>
          <p:nvPr>
            <p:ph type="sldNum" sz="quarter" idx="12"/>
          </p:nvPr>
        </p:nvSpPr>
        <p:spPr/>
        <p:txBody>
          <a:bodyPr/>
          <a:lstStyle/>
          <a:p>
            <a:fld id="{6A40004C-F263-411E-985F-AC44AC14B46E}" type="slidenum">
              <a:rPr lang="en-US" smtClean="0"/>
              <a:pPr/>
              <a:t>‹#›</a:t>
            </a:fld>
            <a:endParaRPr lang="en-US"/>
          </a:p>
        </p:txBody>
      </p:sp>
    </p:spTree>
    <p:extLst>
      <p:ext uri="{BB962C8B-B14F-4D97-AF65-F5344CB8AC3E}">
        <p14:creationId xmlns:p14="http://schemas.microsoft.com/office/powerpoint/2010/main" xmlns="" val="38333726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D5DE5277-4E5F-4DB7-B5BC-362AE2428750}"/>
              </a:ext>
            </a:extLst>
          </p:cNvPr>
          <p:cNvSpPr>
            <a:spLocks noGrp="1"/>
          </p:cNvSpPr>
          <p:nvPr>
            <p:ph type="dt" sz="half" idx="10"/>
          </p:nvPr>
        </p:nvSpPr>
        <p:spPr/>
        <p:txBody>
          <a:bodyPr/>
          <a:lstStyle/>
          <a:p>
            <a:fld id="{BB3E79DF-8ED5-4EFA-B40D-BAD4F18AB4C5}" type="datetimeFigureOut">
              <a:rPr lang="en-US" smtClean="0"/>
              <a:pPr/>
              <a:t>6/22/2019</a:t>
            </a:fld>
            <a:endParaRPr lang="en-US"/>
          </a:p>
        </p:txBody>
      </p:sp>
      <p:sp>
        <p:nvSpPr>
          <p:cNvPr id="3" name="Footer Placeholder 2">
            <a:extLst>
              <a:ext uri="{FF2B5EF4-FFF2-40B4-BE49-F238E27FC236}">
                <a16:creationId xmlns:a16="http://schemas.microsoft.com/office/drawing/2014/main" xmlns="" id="{AFAE0F86-206C-4F85-94BD-ADC9754290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C108AAA7-91A7-4F56-8DDE-4BE74CDC2E52}"/>
              </a:ext>
            </a:extLst>
          </p:cNvPr>
          <p:cNvSpPr>
            <a:spLocks noGrp="1"/>
          </p:cNvSpPr>
          <p:nvPr>
            <p:ph type="sldNum" sz="quarter" idx="12"/>
          </p:nvPr>
        </p:nvSpPr>
        <p:spPr/>
        <p:txBody>
          <a:bodyPr/>
          <a:lstStyle/>
          <a:p>
            <a:fld id="{6A40004C-F263-411E-985F-AC44AC14B46E}" type="slidenum">
              <a:rPr lang="en-US" smtClean="0"/>
              <a:pPr/>
              <a:t>‹#›</a:t>
            </a:fld>
            <a:endParaRPr lang="en-US"/>
          </a:p>
        </p:txBody>
      </p:sp>
    </p:spTree>
    <p:extLst>
      <p:ext uri="{BB962C8B-B14F-4D97-AF65-F5344CB8AC3E}">
        <p14:creationId xmlns:p14="http://schemas.microsoft.com/office/powerpoint/2010/main" xmlns="" val="4510244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41CFDF8-F0EA-49EB-B8DE-F72FC22A65D4}"/>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40D1BA73-FFCF-4D86-B3F3-0940895CFE01}"/>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17F78489-B8AE-46A3-B190-A842C7F6A7BA}"/>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224B88E4-2CA6-49F3-9F9E-054199096725}"/>
              </a:ext>
            </a:extLst>
          </p:cNvPr>
          <p:cNvSpPr>
            <a:spLocks noGrp="1"/>
          </p:cNvSpPr>
          <p:nvPr>
            <p:ph type="dt" sz="half" idx="10"/>
          </p:nvPr>
        </p:nvSpPr>
        <p:spPr/>
        <p:txBody>
          <a:bodyPr/>
          <a:lstStyle/>
          <a:p>
            <a:fld id="{BB3E79DF-8ED5-4EFA-B40D-BAD4F18AB4C5}" type="datetimeFigureOut">
              <a:rPr lang="en-US" smtClean="0"/>
              <a:pPr/>
              <a:t>6/22/2019</a:t>
            </a:fld>
            <a:endParaRPr lang="en-US"/>
          </a:p>
        </p:txBody>
      </p:sp>
      <p:sp>
        <p:nvSpPr>
          <p:cNvPr id="6" name="Footer Placeholder 5">
            <a:extLst>
              <a:ext uri="{FF2B5EF4-FFF2-40B4-BE49-F238E27FC236}">
                <a16:creationId xmlns:a16="http://schemas.microsoft.com/office/drawing/2014/main" xmlns="" id="{434B4536-D3FA-4FAD-A782-2DB43452FEB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69928D95-1436-460B-B6D2-06C7E8853583}"/>
              </a:ext>
            </a:extLst>
          </p:cNvPr>
          <p:cNvSpPr>
            <a:spLocks noGrp="1"/>
          </p:cNvSpPr>
          <p:nvPr>
            <p:ph type="sldNum" sz="quarter" idx="12"/>
          </p:nvPr>
        </p:nvSpPr>
        <p:spPr/>
        <p:txBody>
          <a:bodyPr/>
          <a:lstStyle/>
          <a:p>
            <a:fld id="{6A40004C-F263-411E-985F-AC44AC14B46E}" type="slidenum">
              <a:rPr lang="en-US" smtClean="0"/>
              <a:pPr/>
              <a:t>‹#›</a:t>
            </a:fld>
            <a:endParaRPr lang="en-US"/>
          </a:p>
        </p:txBody>
      </p:sp>
    </p:spTree>
    <p:extLst>
      <p:ext uri="{BB962C8B-B14F-4D97-AF65-F5344CB8AC3E}">
        <p14:creationId xmlns:p14="http://schemas.microsoft.com/office/powerpoint/2010/main" xmlns="" val="6315377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F88A006-9331-411D-830A-02FD2C48043C}"/>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A88A6ED9-5939-4075-A4A0-E51AD5B21245}"/>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F2A62A8D-B858-4C5B-9E43-C72F8D1D09B1}"/>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8C825437-421E-41A2-A92C-3D30601687BF}"/>
              </a:ext>
            </a:extLst>
          </p:cNvPr>
          <p:cNvSpPr>
            <a:spLocks noGrp="1"/>
          </p:cNvSpPr>
          <p:nvPr>
            <p:ph type="dt" sz="half" idx="10"/>
          </p:nvPr>
        </p:nvSpPr>
        <p:spPr/>
        <p:txBody>
          <a:bodyPr/>
          <a:lstStyle/>
          <a:p>
            <a:fld id="{BB3E79DF-8ED5-4EFA-B40D-BAD4F18AB4C5}" type="datetimeFigureOut">
              <a:rPr lang="en-US" smtClean="0"/>
              <a:pPr/>
              <a:t>6/22/2019</a:t>
            </a:fld>
            <a:endParaRPr lang="en-US"/>
          </a:p>
        </p:txBody>
      </p:sp>
      <p:sp>
        <p:nvSpPr>
          <p:cNvPr id="6" name="Footer Placeholder 5">
            <a:extLst>
              <a:ext uri="{FF2B5EF4-FFF2-40B4-BE49-F238E27FC236}">
                <a16:creationId xmlns:a16="http://schemas.microsoft.com/office/drawing/2014/main" xmlns="" id="{E59F1B92-9E07-4369-BA16-B260A8C32B8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5BBCABFF-9815-4D8F-8CDF-F825B7344035}"/>
              </a:ext>
            </a:extLst>
          </p:cNvPr>
          <p:cNvSpPr>
            <a:spLocks noGrp="1"/>
          </p:cNvSpPr>
          <p:nvPr>
            <p:ph type="sldNum" sz="quarter" idx="12"/>
          </p:nvPr>
        </p:nvSpPr>
        <p:spPr/>
        <p:txBody>
          <a:bodyPr/>
          <a:lstStyle/>
          <a:p>
            <a:fld id="{6A40004C-F263-411E-985F-AC44AC14B46E}" type="slidenum">
              <a:rPr lang="en-US" smtClean="0"/>
              <a:pPr/>
              <a:t>‹#›</a:t>
            </a:fld>
            <a:endParaRPr lang="en-US"/>
          </a:p>
        </p:txBody>
      </p:sp>
    </p:spTree>
    <p:extLst>
      <p:ext uri="{BB962C8B-B14F-4D97-AF65-F5344CB8AC3E}">
        <p14:creationId xmlns:p14="http://schemas.microsoft.com/office/powerpoint/2010/main" xmlns="" val="34578478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3" Type="http://schemas.openxmlformats.org/officeDocument/2006/relationships/slideLayout" Target="../slideLayouts/slideLayout25.xml"/><Relationship Id="rId21" Type="http://schemas.openxmlformats.org/officeDocument/2006/relationships/slideLayout" Target="../slideLayouts/slideLayout43.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slideLayout" Target="../slideLayouts/slideLayout42.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23" Type="http://schemas.openxmlformats.org/officeDocument/2006/relationships/theme" Target="../theme/theme3.xml"/><Relationship Id="rId10" Type="http://schemas.openxmlformats.org/officeDocument/2006/relationships/slideLayout" Target="../slideLayouts/slideLayout32.xml"/><Relationship Id="rId19" Type="http://schemas.openxmlformats.org/officeDocument/2006/relationships/slideLayout" Target="../slideLayouts/slideLayout41.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 Id="rId22"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41D44057-4EE7-4C0D-9E07-E7D085D8E152}"/>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2F80FFE9-B2E0-4A4F-AFC5-D866EE4AD38E}"/>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5FE997E-3351-47BB-9280-684A04D3CAD2}"/>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3E79DF-8ED5-4EFA-B40D-BAD4F18AB4C5}" type="datetimeFigureOut">
              <a:rPr lang="en-US" smtClean="0"/>
              <a:pPr/>
              <a:t>6/22/2019</a:t>
            </a:fld>
            <a:endParaRPr lang="en-US"/>
          </a:p>
        </p:txBody>
      </p:sp>
      <p:sp>
        <p:nvSpPr>
          <p:cNvPr id="5" name="Footer Placeholder 4">
            <a:extLst>
              <a:ext uri="{FF2B5EF4-FFF2-40B4-BE49-F238E27FC236}">
                <a16:creationId xmlns:a16="http://schemas.microsoft.com/office/drawing/2014/main" xmlns="" id="{698F4196-B41C-411E-BC0D-FF21EE6D1F39}"/>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4AADA050-01AF-470B-A5C7-29DD20314DE1}"/>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40004C-F263-411E-985F-AC44AC14B46E}" type="slidenum">
              <a:rPr lang="en-US" smtClean="0"/>
              <a:pPr/>
              <a:t>‹#›</a:t>
            </a:fld>
            <a:endParaRPr lang="en-US"/>
          </a:p>
        </p:txBody>
      </p:sp>
    </p:spTree>
    <p:extLst>
      <p:ext uri="{BB962C8B-B14F-4D97-AF65-F5344CB8AC3E}">
        <p14:creationId xmlns:p14="http://schemas.microsoft.com/office/powerpoint/2010/main" xmlns="" val="3986953806"/>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CD0DDAF8-7566-4632-A941-DD38B222E94A}"/>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3166CC1C-27B8-4A95-B87C-EE463B54C84D}"/>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A4BEE06E-7C01-4705-A362-BD5E613195A9}"/>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19BC94-676F-4A32-92AD-FAE05928FF18}" type="datetimeFigureOut">
              <a:rPr lang="en-US" smtClean="0"/>
              <a:pPr/>
              <a:t>6/22/2019</a:t>
            </a:fld>
            <a:endParaRPr lang="en-US"/>
          </a:p>
        </p:txBody>
      </p:sp>
      <p:sp>
        <p:nvSpPr>
          <p:cNvPr id="5" name="Footer Placeholder 4">
            <a:extLst>
              <a:ext uri="{FF2B5EF4-FFF2-40B4-BE49-F238E27FC236}">
                <a16:creationId xmlns:a16="http://schemas.microsoft.com/office/drawing/2014/main" xmlns="" id="{623F20EA-317E-4F22-A9E8-45EC481B76F9}"/>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1D743A92-7B14-4B4F-8584-C80DA5CA135F}"/>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63A9CA-07D9-4697-ABFC-16F2BFC1538E}" type="slidenum">
              <a:rPr lang="en-US" smtClean="0"/>
              <a:pPr/>
              <a:t>‹#›</a:t>
            </a:fld>
            <a:endParaRPr lang="en-US"/>
          </a:p>
        </p:txBody>
      </p:sp>
    </p:spTree>
    <p:extLst>
      <p:ext uri="{BB962C8B-B14F-4D97-AF65-F5344CB8AC3E}">
        <p14:creationId xmlns:p14="http://schemas.microsoft.com/office/powerpoint/2010/main" xmlns="" val="3909297948"/>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1B5505A-F20A-4AFA-8DFE-F42E50840067}" type="datetimeFigureOut">
              <a:rPr lang="en-IN" smtClean="0"/>
              <a:pPr/>
              <a:t>22-06-2019</a:t>
            </a:fld>
            <a:endParaRPr lang="en-IN"/>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IN" dirty="0"/>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10B149AE-10C1-4F60-880E-AAA411EC06A1}" type="slidenum">
              <a:rPr lang="en-IN" smtClean="0"/>
              <a:pPr/>
              <a:t>‹#›</a:t>
            </a:fld>
            <a:endParaRPr lang="en-IN" dirty="0"/>
          </a:p>
        </p:txBody>
      </p:sp>
    </p:spTree>
    <p:extLst>
      <p:ext uri="{BB962C8B-B14F-4D97-AF65-F5344CB8AC3E}">
        <p14:creationId xmlns:p14="http://schemas.microsoft.com/office/powerpoint/2010/main" xmlns="" val="2053272029"/>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 id="2147483713" r:id="rId15"/>
    <p:sldLayoutId id="2147483714" r:id="rId16"/>
    <p:sldLayoutId id="2147483715" r:id="rId17"/>
    <p:sldLayoutId id="2147483716" r:id="rId18"/>
    <p:sldLayoutId id="2147483717" r:id="rId19"/>
    <p:sldLayoutId id="2147483718" r:id="rId20"/>
    <p:sldLayoutId id="2147483719" r:id="rId21"/>
    <p:sldLayoutId id="2147483721" r:id="rId22"/>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4.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8" Type="http://schemas.openxmlformats.org/officeDocument/2006/relationships/image" Target="../media/image24.jpeg"/><Relationship Id="rId3" Type="http://schemas.microsoft.com/office/2007/relationships/hdphoto" Target="../media/hdphoto1.wdp"/><Relationship Id="rId7" Type="http://schemas.openxmlformats.org/officeDocument/2006/relationships/image" Target="../media/image18.png"/><Relationship Id="rId2" Type="http://schemas.openxmlformats.org/officeDocument/2006/relationships/image" Target="../media/image20.png"/><Relationship Id="rId1" Type="http://schemas.openxmlformats.org/officeDocument/2006/relationships/slideLayout" Target="../slideLayouts/slideLayout24.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jpeg"/></Relationships>
</file>

<file path=ppt/slides/_rels/slide1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9.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2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9.xml"/><Relationship Id="rId5" Type="http://schemas.openxmlformats.org/officeDocument/2006/relationships/image" Target="../media/image43.jpeg"/><Relationship Id="rId4" Type="http://schemas.openxmlformats.org/officeDocument/2006/relationships/image" Target="../media/image42.jpeg"/></Relationships>
</file>

<file path=ppt/slides/_rels/slide29.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9.xml"/></Relationships>
</file>

<file path=ppt/slides/_rels/slide31.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29.xml"/></Relationships>
</file>

<file path=ppt/slides/_rels/slide32.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9.xml"/></Relationships>
</file>

<file path=ppt/slides/_rels/slide3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9.xml"/><Relationship Id="rId4" Type="http://schemas.openxmlformats.org/officeDocument/2006/relationships/image" Target="../media/image52.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7.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9.xml"/></Relationships>
</file>

<file path=ppt/slides/_rels/slide38.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9.xml"/></Relationships>
</file>

<file path=ppt/slides/_rels/slide39.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40.xml.rels><?xml version="1.0" encoding="UTF-8" standalone="yes"?>
<Relationships xmlns="http://schemas.openxmlformats.org/package/2006/relationships"><Relationship Id="rId3" Type="http://schemas.openxmlformats.org/officeDocument/2006/relationships/image" Target="../media/image57.emf"/><Relationship Id="rId2" Type="http://schemas.openxmlformats.org/officeDocument/2006/relationships/image" Target="../media/image56.jpeg"/><Relationship Id="rId1" Type="http://schemas.openxmlformats.org/officeDocument/2006/relationships/slideLayout" Target="../slideLayouts/slideLayout2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2.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9.xml"/></Relationships>
</file>

<file path=ppt/slides/_rels/slide43.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9.xml"/></Relationships>
</file>

<file path=ppt/slides/_rels/slide44.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3.xml"/><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jpeg"/><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DDF7516-41EF-4B67-9F56-C142E1094AE5}"/>
              </a:ext>
            </a:extLst>
          </p:cNvPr>
          <p:cNvSpPr>
            <a:spLocks noGrp="1"/>
          </p:cNvSpPr>
          <p:nvPr>
            <p:ph type="ctrTitle"/>
          </p:nvPr>
        </p:nvSpPr>
        <p:spPr>
          <a:xfrm>
            <a:off x="774653" y="667925"/>
            <a:ext cx="6858000" cy="1790700"/>
          </a:xfrm>
        </p:spPr>
        <p:txBody>
          <a:bodyPr>
            <a:normAutofit/>
          </a:bodyPr>
          <a:lstStyle/>
          <a:p>
            <a:pPr algn="ctr"/>
            <a:r>
              <a:rPr lang="en-US" sz="3300" b="1" dirty="0"/>
              <a:t>Methodology to prepare Existing Landuse Map/</a:t>
            </a:r>
            <a:br>
              <a:rPr lang="en-US" sz="3300" b="1" dirty="0"/>
            </a:br>
            <a:r>
              <a:rPr lang="en-US" sz="3300" b="1" dirty="0"/>
              <a:t>Draft Development Plan</a:t>
            </a:r>
          </a:p>
        </p:txBody>
      </p:sp>
      <p:sp>
        <p:nvSpPr>
          <p:cNvPr id="11" name="Title 1">
            <a:extLst>
              <a:ext uri="{FF2B5EF4-FFF2-40B4-BE49-F238E27FC236}">
                <a16:creationId xmlns:a16="http://schemas.microsoft.com/office/drawing/2014/main" xmlns="" id="{DB921488-100E-4E86-8E40-5A1DE31C454A}"/>
              </a:ext>
            </a:extLst>
          </p:cNvPr>
          <p:cNvSpPr txBox="1">
            <a:spLocks/>
          </p:cNvSpPr>
          <p:nvPr/>
        </p:nvSpPr>
        <p:spPr>
          <a:xfrm>
            <a:off x="789708" y="2867892"/>
            <a:ext cx="7744691" cy="1080610"/>
          </a:xfrm>
          <a:prstGeom prst="rect">
            <a:avLst/>
          </a:prstGeom>
        </p:spPr>
        <p:txBody>
          <a:bodyPr vert="horz" lIns="68580" tIns="34290" rIns="68580" bIns="3429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2400" b="1" dirty="0" smtClean="0"/>
          </a:p>
          <a:p>
            <a:endParaRPr lang="en-US" sz="3300" b="1" dirty="0" smtClean="0"/>
          </a:p>
          <a:p>
            <a:r>
              <a:rPr lang="en-US" sz="3300" b="1" dirty="0" smtClean="0">
                <a:solidFill>
                  <a:srgbClr val="FF0000"/>
                </a:solidFill>
              </a:rPr>
              <a:t>A </a:t>
            </a:r>
            <a:r>
              <a:rPr lang="en-US" sz="3300" b="1" dirty="0">
                <a:solidFill>
                  <a:srgbClr val="FF0000"/>
                </a:solidFill>
              </a:rPr>
              <a:t>case of </a:t>
            </a:r>
            <a:r>
              <a:rPr lang="en-US" sz="3300" b="1" dirty="0" err="1">
                <a:solidFill>
                  <a:srgbClr val="FF0000"/>
                </a:solidFill>
              </a:rPr>
              <a:t>Bhanwarpur</a:t>
            </a:r>
            <a:r>
              <a:rPr lang="en-US" sz="3300" b="1" dirty="0">
                <a:solidFill>
                  <a:srgbClr val="FF0000"/>
                </a:solidFill>
              </a:rPr>
              <a:t> </a:t>
            </a:r>
            <a:r>
              <a:rPr lang="en-US" sz="3300" b="1" dirty="0" smtClean="0">
                <a:solidFill>
                  <a:srgbClr val="FF0000"/>
                </a:solidFill>
              </a:rPr>
              <a:t>Rurban </a:t>
            </a:r>
            <a:r>
              <a:rPr lang="en-US" sz="3300" b="1" dirty="0" smtClean="0">
                <a:solidFill>
                  <a:srgbClr val="FF0000"/>
                </a:solidFill>
              </a:rPr>
              <a:t>Cluster</a:t>
            </a:r>
            <a:endParaRPr lang="en-US" sz="3300" b="1" dirty="0" smtClean="0">
              <a:solidFill>
                <a:srgbClr val="FF0000"/>
              </a:solidFill>
            </a:endParaRPr>
          </a:p>
        </p:txBody>
      </p:sp>
      <p:sp>
        <p:nvSpPr>
          <p:cNvPr id="12" name="Title 1">
            <a:extLst>
              <a:ext uri="{FF2B5EF4-FFF2-40B4-BE49-F238E27FC236}">
                <a16:creationId xmlns:a16="http://schemas.microsoft.com/office/drawing/2014/main" xmlns="" id="{DB921488-100E-4E86-8E40-5A1DE31C454A}"/>
              </a:ext>
            </a:extLst>
          </p:cNvPr>
          <p:cNvSpPr txBox="1">
            <a:spLocks/>
          </p:cNvSpPr>
          <p:nvPr/>
        </p:nvSpPr>
        <p:spPr>
          <a:xfrm>
            <a:off x="290935" y="3934721"/>
            <a:ext cx="8548255" cy="2396836"/>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2400" b="1" dirty="0" smtClean="0"/>
          </a:p>
          <a:p>
            <a:endParaRPr lang="en-US" sz="3300" b="1" dirty="0" smtClean="0"/>
          </a:p>
          <a:p>
            <a:r>
              <a:rPr lang="en-US" sz="3000" b="1" dirty="0" smtClean="0"/>
              <a:t>Government of Chhattisgarh</a:t>
            </a:r>
          </a:p>
          <a:p>
            <a:r>
              <a:rPr lang="en-US" sz="3000" b="1" dirty="0" err="1" smtClean="0"/>
              <a:t>Panchayat</a:t>
            </a:r>
            <a:r>
              <a:rPr lang="en-US" sz="3000" b="1" dirty="0" smtClean="0"/>
              <a:t> &amp; Rural Development Department</a:t>
            </a:r>
            <a:endParaRPr lang="en-US" sz="3000" b="1" dirty="0" smtClean="0"/>
          </a:p>
          <a:p>
            <a:r>
              <a:rPr lang="en-US" sz="3000" b="1" dirty="0" smtClean="0"/>
              <a:t>Nava </a:t>
            </a:r>
            <a:r>
              <a:rPr lang="en-US" sz="3000" b="1" dirty="0" err="1" smtClean="0"/>
              <a:t>Raipur,Atal</a:t>
            </a:r>
            <a:r>
              <a:rPr lang="en-US" sz="3000" b="1" dirty="0" smtClean="0"/>
              <a:t> Nagar, Chhattisgarh</a:t>
            </a:r>
            <a:endParaRPr lang="en-US" sz="3000" b="1" dirty="0" smtClean="0"/>
          </a:p>
          <a:p>
            <a:endParaRPr lang="en-US" sz="2400" b="1" dirty="0"/>
          </a:p>
        </p:txBody>
      </p:sp>
    </p:spTree>
    <p:extLst>
      <p:ext uri="{BB962C8B-B14F-4D97-AF65-F5344CB8AC3E}">
        <p14:creationId xmlns:p14="http://schemas.microsoft.com/office/powerpoint/2010/main" xmlns="" val="25915147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xmlns="" id="{30A93B22-8B9D-4A9D-BFDC-2602F66DFDE1}"/>
              </a:ext>
            </a:extLst>
          </p:cNvPr>
          <p:cNvSpPr>
            <a:spLocks noGrp="1"/>
          </p:cNvSpPr>
          <p:nvPr/>
        </p:nvSpPr>
        <p:spPr bwMode="gray">
          <a:xfrm>
            <a:off x="0" y="120763"/>
            <a:ext cx="9144000" cy="574288"/>
          </a:xfrm>
          <a:prstGeom prst="rect">
            <a:avLst/>
          </a:prstGeom>
          <a:solidFill>
            <a:srgbClr val="643C5A"/>
          </a:solidFill>
          <a:extLst>
            <a:ext uri="{91240B29-F687-4F45-9708-019B960494DF}">
              <a14:hiddenLine xmlns:a14="http://schemas.microsoft.com/office/drawing/2010/main" xmlns="" w="9525">
                <a:solidFill>
                  <a:srgbClr val="000000"/>
                </a:solidFill>
                <a:miter lim="800000"/>
                <a:headEnd/>
                <a:tailEnd/>
              </a14:hiddenLine>
            </a:ext>
          </a:extLst>
        </p:spPr>
        <p:txBody>
          <a:bodyPr vert="horz" wrap="square" lIns="405000" tIns="34290" rIns="68580" bIns="34290" numCol="1" anchor="ctr" anchorCtr="0" compatLnSpc="1">
            <a:prstTxWarp prst="textNoShape">
              <a:avLst/>
            </a:prstTxWarp>
          </a:bodyPr>
          <a:lstStyle>
            <a:lvl1pPr algn="l" rtl="0" eaLnBrk="0" fontAlgn="base" hangingPunct="0">
              <a:lnSpc>
                <a:spcPct val="90000"/>
              </a:lnSpc>
              <a:spcBef>
                <a:spcPct val="0"/>
              </a:spcBef>
              <a:spcAft>
                <a:spcPct val="0"/>
              </a:spcAft>
              <a:defRPr sz="2200" kern="1200" baseline="0">
                <a:solidFill>
                  <a:schemeClr val="bg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pitchFamily="34" charset="0"/>
              </a:defRPr>
            </a:lvl2pPr>
            <a:lvl3pPr algn="l" rtl="0" eaLnBrk="0" fontAlgn="base" hangingPunct="0">
              <a:lnSpc>
                <a:spcPct val="90000"/>
              </a:lnSpc>
              <a:spcBef>
                <a:spcPct val="0"/>
              </a:spcBef>
              <a:spcAft>
                <a:spcPct val="0"/>
              </a:spcAft>
              <a:defRPr sz="4400">
                <a:solidFill>
                  <a:schemeClr val="tx1"/>
                </a:solidFill>
                <a:latin typeface="Calibri" pitchFamily="34" charset="0"/>
              </a:defRPr>
            </a:lvl3pPr>
            <a:lvl4pPr algn="l" rtl="0" eaLnBrk="0" fontAlgn="base" hangingPunct="0">
              <a:lnSpc>
                <a:spcPct val="90000"/>
              </a:lnSpc>
              <a:spcBef>
                <a:spcPct val="0"/>
              </a:spcBef>
              <a:spcAft>
                <a:spcPct val="0"/>
              </a:spcAft>
              <a:defRPr sz="4400">
                <a:solidFill>
                  <a:schemeClr val="tx1"/>
                </a:solidFill>
                <a:latin typeface="Calibri" pitchFamily="34" charset="0"/>
              </a:defRPr>
            </a:lvl4pPr>
            <a:lvl5pPr algn="l" rtl="0" eaLnBrk="0" fontAlgn="base" hangingPunct="0">
              <a:lnSpc>
                <a:spcPct val="90000"/>
              </a:lnSpc>
              <a:spcBef>
                <a:spcPct val="0"/>
              </a:spcBef>
              <a:spcAft>
                <a:spcPct val="0"/>
              </a:spcAft>
              <a:defRPr sz="4400">
                <a:solidFill>
                  <a:schemeClr val="tx1"/>
                </a:solidFill>
                <a:latin typeface="Calibri" pitchFamily="34" charset="0"/>
              </a:defRPr>
            </a:lvl5pPr>
            <a:lvl6pPr marL="457200" algn="l" rtl="0" fontAlgn="base">
              <a:lnSpc>
                <a:spcPct val="90000"/>
              </a:lnSpc>
              <a:spcBef>
                <a:spcPct val="0"/>
              </a:spcBef>
              <a:spcAft>
                <a:spcPct val="0"/>
              </a:spcAft>
              <a:defRPr sz="4400">
                <a:solidFill>
                  <a:schemeClr val="tx1"/>
                </a:solidFill>
                <a:latin typeface="Calibri" pitchFamily="34" charset="0"/>
              </a:defRPr>
            </a:lvl6pPr>
            <a:lvl7pPr marL="914400" algn="l" rtl="0" fontAlgn="base">
              <a:lnSpc>
                <a:spcPct val="90000"/>
              </a:lnSpc>
              <a:spcBef>
                <a:spcPct val="0"/>
              </a:spcBef>
              <a:spcAft>
                <a:spcPct val="0"/>
              </a:spcAft>
              <a:defRPr sz="4400">
                <a:solidFill>
                  <a:schemeClr val="tx1"/>
                </a:solidFill>
                <a:latin typeface="Calibri" pitchFamily="34" charset="0"/>
              </a:defRPr>
            </a:lvl7pPr>
            <a:lvl8pPr marL="1371600" algn="l" rtl="0" fontAlgn="base">
              <a:lnSpc>
                <a:spcPct val="90000"/>
              </a:lnSpc>
              <a:spcBef>
                <a:spcPct val="0"/>
              </a:spcBef>
              <a:spcAft>
                <a:spcPct val="0"/>
              </a:spcAft>
              <a:defRPr sz="4400">
                <a:solidFill>
                  <a:schemeClr val="tx1"/>
                </a:solidFill>
                <a:latin typeface="Calibri" pitchFamily="34" charset="0"/>
              </a:defRPr>
            </a:lvl8pPr>
            <a:lvl9pPr marL="1828800" algn="l" rtl="0" fontAlgn="base">
              <a:lnSpc>
                <a:spcPct val="90000"/>
              </a:lnSpc>
              <a:spcBef>
                <a:spcPct val="0"/>
              </a:spcBef>
              <a:spcAft>
                <a:spcPct val="0"/>
              </a:spcAft>
              <a:defRPr sz="4400">
                <a:solidFill>
                  <a:schemeClr val="tx1"/>
                </a:solidFill>
                <a:latin typeface="Calibri" pitchFamily="34" charset="0"/>
              </a:defRPr>
            </a:lvl9pPr>
          </a:lstStyle>
          <a:p>
            <a:pPr fontAlgn="auto">
              <a:spcBef>
                <a:spcPts val="0"/>
              </a:spcBef>
              <a:spcAft>
                <a:spcPts val="0"/>
              </a:spcAft>
              <a:defRPr/>
            </a:pPr>
            <a:r>
              <a:rPr lang="en-US" sz="1650" b="1" dirty="0">
                <a:latin typeface="Arial" panose="020B0604020202020204" pitchFamily="34" charset="0"/>
                <a:cs typeface="Arial" panose="020B0604020202020204" pitchFamily="34" charset="0"/>
              </a:rPr>
              <a:t>PLANNING AREA DETAILS – AREA AND POPULATION </a:t>
            </a:r>
            <a:endParaRPr lang="en-IN" sz="1650" b="1" dirty="0">
              <a:latin typeface="Arial" panose="020B0604020202020204" pitchFamily="34" charset="0"/>
              <a:cs typeface="Arial" panose="020B0604020202020204" pitchFamily="34" charset="0"/>
            </a:endParaRPr>
          </a:p>
        </p:txBody>
      </p:sp>
      <p:graphicFrame>
        <p:nvGraphicFramePr>
          <p:cNvPr id="9" name="Table 8">
            <a:extLst>
              <a:ext uri="{FF2B5EF4-FFF2-40B4-BE49-F238E27FC236}">
                <a16:creationId xmlns:a16="http://schemas.microsoft.com/office/drawing/2014/main" xmlns="" id="{E9D09A6A-E2D2-4A55-AF6E-8A469465A97C}"/>
              </a:ext>
            </a:extLst>
          </p:cNvPr>
          <p:cNvGraphicFramePr>
            <a:graphicFrameLocks noGrp="1"/>
          </p:cNvGraphicFramePr>
          <p:nvPr>
            <p:extLst>
              <p:ext uri="{D42A27DB-BD31-4B8C-83A1-F6EECF244321}">
                <p14:modId xmlns:p14="http://schemas.microsoft.com/office/powerpoint/2010/main" xmlns="" val="2033465632"/>
              </p:ext>
            </p:extLst>
          </p:nvPr>
        </p:nvGraphicFramePr>
        <p:xfrm>
          <a:off x="2274402" y="784907"/>
          <a:ext cx="3545825" cy="5952330"/>
        </p:xfrm>
        <a:graphic>
          <a:graphicData uri="http://schemas.openxmlformats.org/drawingml/2006/table">
            <a:tbl>
              <a:tblPr/>
              <a:tblGrid>
                <a:gridCol w="659688">
                  <a:extLst>
                    <a:ext uri="{9D8B030D-6E8A-4147-A177-3AD203B41FA5}">
                      <a16:colId xmlns:a16="http://schemas.microsoft.com/office/drawing/2014/main" xmlns="" val="3090201888"/>
                    </a:ext>
                  </a:extLst>
                </a:gridCol>
                <a:gridCol w="1148506">
                  <a:extLst>
                    <a:ext uri="{9D8B030D-6E8A-4147-A177-3AD203B41FA5}">
                      <a16:colId xmlns:a16="http://schemas.microsoft.com/office/drawing/2014/main" xmlns="" val="3870367995"/>
                    </a:ext>
                  </a:extLst>
                </a:gridCol>
                <a:gridCol w="828675">
                  <a:extLst>
                    <a:ext uri="{9D8B030D-6E8A-4147-A177-3AD203B41FA5}">
                      <a16:colId xmlns:a16="http://schemas.microsoft.com/office/drawing/2014/main" xmlns="" val="3542860068"/>
                    </a:ext>
                  </a:extLst>
                </a:gridCol>
                <a:gridCol w="908956">
                  <a:extLst>
                    <a:ext uri="{9D8B030D-6E8A-4147-A177-3AD203B41FA5}">
                      <a16:colId xmlns:a16="http://schemas.microsoft.com/office/drawing/2014/main" xmlns="" val="1125707591"/>
                    </a:ext>
                  </a:extLst>
                </a:gridCol>
              </a:tblGrid>
              <a:tr h="157848">
                <a:tc>
                  <a:txBody>
                    <a:bodyPr/>
                    <a:lstStyle/>
                    <a:p>
                      <a:pPr algn="ctr" fontAlgn="b"/>
                      <a:r>
                        <a:rPr lang="en-US" sz="800" b="1" i="0" u="none" strike="noStrike">
                          <a:solidFill>
                            <a:srgbClr val="000000"/>
                          </a:solidFill>
                          <a:effectLst/>
                          <a:latin typeface="Calibri" panose="020F0502020204030204" pitchFamily="34" charset="0"/>
                        </a:rPr>
                        <a:t>Sr. no. </a:t>
                      </a:r>
                    </a:p>
                  </a:txBody>
                  <a:tcPr marL="4047" marR="4047" marT="40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800" b="1" i="0" u="none" strike="noStrike" dirty="0">
                          <a:solidFill>
                            <a:srgbClr val="000000"/>
                          </a:solidFill>
                          <a:effectLst/>
                          <a:latin typeface="Calibri" panose="020F0502020204030204" pitchFamily="34" charset="0"/>
                        </a:rPr>
                        <a:t>Village Name</a:t>
                      </a:r>
                    </a:p>
                  </a:txBody>
                  <a:tcPr marL="4047" marR="4047" marT="404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800" b="1" i="0" u="none" strike="noStrike" dirty="0">
                          <a:solidFill>
                            <a:srgbClr val="000000"/>
                          </a:solidFill>
                          <a:effectLst/>
                          <a:latin typeface="Calibri" panose="020F0502020204030204" pitchFamily="34" charset="0"/>
                        </a:rPr>
                        <a:t>Area (in Ha)</a:t>
                      </a:r>
                    </a:p>
                  </a:txBody>
                  <a:tcPr marL="4047" marR="4047" marT="404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800" b="1" i="0" u="none" strike="noStrike" dirty="0">
                          <a:solidFill>
                            <a:srgbClr val="000000"/>
                          </a:solidFill>
                          <a:effectLst/>
                          <a:latin typeface="Calibri" panose="020F0502020204030204" pitchFamily="34" charset="0"/>
                        </a:rPr>
                        <a:t>Population</a:t>
                      </a:r>
                    </a:p>
                  </a:txBody>
                  <a:tcPr marL="4047" marR="4047" marT="404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9546596"/>
                  </a:ext>
                </a:extLst>
              </a:tr>
              <a:tr h="80948">
                <a:tc>
                  <a:txBody>
                    <a:bodyPr/>
                    <a:lstStyle/>
                    <a:p>
                      <a:pPr algn="ctr" fontAlgn="b"/>
                      <a:r>
                        <a:rPr lang="en-US" sz="800" b="0" i="0" u="none" strike="noStrike">
                          <a:solidFill>
                            <a:srgbClr val="000000"/>
                          </a:solidFill>
                          <a:effectLst/>
                          <a:latin typeface="Calibri" panose="020F0502020204030204" pitchFamily="34" charset="0"/>
                        </a:rPr>
                        <a:t>1</a:t>
                      </a:r>
                    </a:p>
                  </a:txBody>
                  <a:tcPr marL="4047" marR="4047" marT="40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Bamhanindih </a:t>
                      </a:r>
                    </a:p>
                  </a:txBody>
                  <a:tcPr marL="4047" marR="4047" marT="40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panose="020F0502020204030204" pitchFamily="34" charset="0"/>
                        </a:rPr>
                        <a:t>188.18</a:t>
                      </a:r>
                    </a:p>
                  </a:txBody>
                  <a:tcPr marL="4047" marR="4047" marT="40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panose="020F0502020204030204" pitchFamily="34" charset="0"/>
                        </a:rPr>
                        <a:t>647</a:t>
                      </a:r>
                    </a:p>
                  </a:txBody>
                  <a:tcPr marL="4047" marR="4047" marT="40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999498675"/>
                  </a:ext>
                </a:extLst>
              </a:tr>
              <a:tr h="80948">
                <a:tc>
                  <a:txBody>
                    <a:bodyPr/>
                    <a:lstStyle/>
                    <a:p>
                      <a:pPr algn="ctr" fontAlgn="b"/>
                      <a:r>
                        <a:rPr lang="en-US" sz="800" b="0" i="0" u="none" strike="noStrike">
                          <a:solidFill>
                            <a:srgbClr val="000000"/>
                          </a:solidFill>
                          <a:effectLst/>
                          <a:latin typeface="Calibri" panose="020F0502020204030204" pitchFamily="34" charset="0"/>
                        </a:rPr>
                        <a:t>2</a:t>
                      </a:r>
                    </a:p>
                  </a:txBody>
                  <a:tcPr marL="4047" marR="4047" marT="40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Bandabari</a:t>
                      </a:r>
                    </a:p>
                  </a:txBody>
                  <a:tcPr marL="4047" marR="4047" marT="40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panose="020F0502020204030204" pitchFamily="34" charset="0"/>
                        </a:rPr>
                        <a:t>175.51</a:t>
                      </a:r>
                    </a:p>
                  </a:txBody>
                  <a:tcPr marL="4047" marR="4047" marT="40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panose="020F0502020204030204" pitchFamily="34" charset="0"/>
                        </a:rPr>
                        <a:t>518</a:t>
                      </a:r>
                    </a:p>
                  </a:txBody>
                  <a:tcPr marL="4047" marR="4047" marT="40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57336906"/>
                  </a:ext>
                </a:extLst>
              </a:tr>
              <a:tr h="80948">
                <a:tc>
                  <a:txBody>
                    <a:bodyPr/>
                    <a:lstStyle/>
                    <a:p>
                      <a:pPr algn="ctr" fontAlgn="b"/>
                      <a:r>
                        <a:rPr lang="en-US" sz="800" b="0" i="0" u="none" strike="noStrike">
                          <a:solidFill>
                            <a:srgbClr val="000000"/>
                          </a:solidFill>
                          <a:effectLst/>
                          <a:latin typeface="Calibri" panose="020F0502020204030204" pitchFamily="34" charset="0"/>
                        </a:rPr>
                        <a:t>3</a:t>
                      </a:r>
                    </a:p>
                  </a:txBody>
                  <a:tcPr marL="4047" marR="4047" marT="40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Bansulidih</a:t>
                      </a:r>
                    </a:p>
                  </a:txBody>
                  <a:tcPr marL="4047" marR="4047" marT="40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panose="020F0502020204030204" pitchFamily="34" charset="0"/>
                        </a:rPr>
                        <a:t>148.91</a:t>
                      </a:r>
                    </a:p>
                  </a:txBody>
                  <a:tcPr marL="4047" marR="4047" marT="40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panose="020F0502020204030204" pitchFamily="34" charset="0"/>
                        </a:rPr>
                        <a:t>370</a:t>
                      </a:r>
                    </a:p>
                  </a:txBody>
                  <a:tcPr marL="4047" marR="4047" marT="40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853587390"/>
                  </a:ext>
                </a:extLst>
              </a:tr>
              <a:tr h="80948">
                <a:tc>
                  <a:txBody>
                    <a:bodyPr/>
                    <a:lstStyle/>
                    <a:p>
                      <a:pPr algn="ctr" fontAlgn="b"/>
                      <a:r>
                        <a:rPr lang="en-US" sz="800" b="0" i="0" u="none" strike="noStrike">
                          <a:solidFill>
                            <a:srgbClr val="000000"/>
                          </a:solidFill>
                          <a:effectLst/>
                          <a:latin typeface="Calibri" panose="020F0502020204030204" pitchFamily="34" charset="0"/>
                        </a:rPr>
                        <a:t>4</a:t>
                      </a:r>
                    </a:p>
                  </a:txBody>
                  <a:tcPr marL="4047" marR="4047" marT="40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Barhaguda</a:t>
                      </a:r>
                    </a:p>
                  </a:txBody>
                  <a:tcPr marL="4047" marR="4047" marT="40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panose="020F0502020204030204" pitchFamily="34" charset="0"/>
                        </a:rPr>
                        <a:t>11.03</a:t>
                      </a:r>
                    </a:p>
                  </a:txBody>
                  <a:tcPr marL="4047" marR="4047" marT="40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panose="020F0502020204030204" pitchFamily="34" charset="0"/>
                        </a:rPr>
                        <a:t>0</a:t>
                      </a:r>
                    </a:p>
                  </a:txBody>
                  <a:tcPr marL="4047" marR="4047" marT="40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535946291"/>
                  </a:ext>
                </a:extLst>
              </a:tr>
              <a:tr h="80948">
                <a:tc>
                  <a:txBody>
                    <a:bodyPr/>
                    <a:lstStyle/>
                    <a:p>
                      <a:pPr algn="ctr" fontAlgn="b"/>
                      <a:r>
                        <a:rPr lang="en-US" sz="800" b="0" i="0" u="none" strike="noStrike">
                          <a:solidFill>
                            <a:srgbClr val="000000"/>
                          </a:solidFill>
                          <a:effectLst/>
                          <a:latin typeface="Calibri" panose="020F0502020204030204" pitchFamily="34" charset="0"/>
                        </a:rPr>
                        <a:t>5</a:t>
                      </a:r>
                    </a:p>
                  </a:txBody>
                  <a:tcPr marL="4047" marR="4047" marT="40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Bartiyabhatha</a:t>
                      </a:r>
                    </a:p>
                  </a:txBody>
                  <a:tcPr marL="4047" marR="4047" marT="40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panose="020F0502020204030204" pitchFamily="34" charset="0"/>
                        </a:rPr>
                        <a:t>340.08</a:t>
                      </a:r>
                    </a:p>
                  </a:txBody>
                  <a:tcPr marL="4047" marR="4047" marT="40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panose="020F0502020204030204" pitchFamily="34" charset="0"/>
                        </a:rPr>
                        <a:t>883</a:t>
                      </a:r>
                    </a:p>
                  </a:txBody>
                  <a:tcPr marL="4047" marR="4047" marT="40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987787449"/>
                  </a:ext>
                </a:extLst>
              </a:tr>
              <a:tr h="80948">
                <a:tc>
                  <a:txBody>
                    <a:bodyPr/>
                    <a:lstStyle/>
                    <a:p>
                      <a:pPr algn="ctr" fontAlgn="b"/>
                      <a:r>
                        <a:rPr lang="en-US" sz="800" b="0" i="0" u="none" strike="noStrike">
                          <a:solidFill>
                            <a:srgbClr val="000000"/>
                          </a:solidFill>
                          <a:effectLst/>
                          <a:latin typeface="Calibri" panose="020F0502020204030204" pitchFamily="34" charset="0"/>
                        </a:rPr>
                        <a:t>6</a:t>
                      </a:r>
                    </a:p>
                  </a:txBody>
                  <a:tcPr marL="4047" marR="4047" marT="40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Bhalukona (Bhalukonha)</a:t>
                      </a:r>
                    </a:p>
                  </a:txBody>
                  <a:tcPr marL="4047" marR="4047" marT="40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panose="020F0502020204030204" pitchFamily="34" charset="0"/>
                        </a:rPr>
                        <a:t>78.93</a:t>
                      </a:r>
                    </a:p>
                  </a:txBody>
                  <a:tcPr marL="4047" marR="4047" marT="40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panose="020F0502020204030204" pitchFamily="34" charset="0"/>
                        </a:rPr>
                        <a:t>108</a:t>
                      </a:r>
                    </a:p>
                  </a:txBody>
                  <a:tcPr marL="4047" marR="4047" marT="40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017023723"/>
                  </a:ext>
                </a:extLst>
              </a:tr>
              <a:tr h="80948">
                <a:tc>
                  <a:txBody>
                    <a:bodyPr/>
                    <a:lstStyle/>
                    <a:p>
                      <a:pPr algn="ctr" fontAlgn="b"/>
                      <a:r>
                        <a:rPr lang="en-US" sz="800" b="0" i="0" u="none" strike="noStrike">
                          <a:solidFill>
                            <a:srgbClr val="000000"/>
                          </a:solidFill>
                          <a:effectLst/>
                          <a:latin typeface="Calibri" panose="020F0502020204030204" pitchFamily="34" charset="0"/>
                        </a:rPr>
                        <a:t>7</a:t>
                      </a:r>
                    </a:p>
                  </a:txBody>
                  <a:tcPr marL="4047" marR="4047" marT="40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Bhanwarpur</a:t>
                      </a:r>
                    </a:p>
                  </a:txBody>
                  <a:tcPr marL="4047" marR="4047" marT="40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panose="020F0502020204030204" pitchFamily="34" charset="0"/>
                        </a:rPr>
                        <a:t>768.40</a:t>
                      </a:r>
                    </a:p>
                  </a:txBody>
                  <a:tcPr marL="4047" marR="4047" marT="40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panose="020F0502020204030204" pitchFamily="34" charset="0"/>
                        </a:rPr>
                        <a:t>3712</a:t>
                      </a:r>
                    </a:p>
                  </a:txBody>
                  <a:tcPr marL="4047" marR="4047" marT="40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809749857"/>
                  </a:ext>
                </a:extLst>
              </a:tr>
              <a:tr h="80948">
                <a:tc>
                  <a:txBody>
                    <a:bodyPr/>
                    <a:lstStyle/>
                    <a:p>
                      <a:pPr algn="ctr" fontAlgn="b"/>
                      <a:r>
                        <a:rPr lang="en-US" sz="800" b="0" i="0" u="none" strike="noStrike">
                          <a:solidFill>
                            <a:srgbClr val="000000"/>
                          </a:solidFill>
                          <a:effectLst/>
                          <a:latin typeface="Calibri" panose="020F0502020204030204" pitchFamily="34" charset="0"/>
                        </a:rPr>
                        <a:t>8</a:t>
                      </a:r>
                    </a:p>
                  </a:txBody>
                  <a:tcPr marL="4047" marR="4047" marT="40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Bichhiya</a:t>
                      </a:r>
                    </a:p>
                  </a:txBody>
                  <a:tcPr marL="4047" marR="4047" marT="40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panose="020F0502020204030204" pitchFamily="34" charset="0"/>
                        </a:rPr>
                        <a:t>492.42</a:t>
                      </a:r>
                    </a:p>
                  </a:txBody>
                  <a:tcPr marL="4047" marR="4047" marT="40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panose="020F0502020204030204" pitchFamily="34" charset="0"/>
                        </a:rPr>
                        <a:t>1570</a:t>
                      </a:r>
                    </a:p>
                  </a:txBody>
                  <a:tcPr marL="4047" marR="4047" marT="40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553854453"/>
                  </a:ext>
                </a:extLst>
              </a:tr>
              <a:tr h="80948">
                <a:tc>
                  <a:txBody>
                    <a:bodyPr/>
                    <a:lstStyle/>
                    <a:p>
                      <a:pPr algn="ctr" fontAlgn="b"/>
                      <a:r>
                        <a:rPr lang="en-US" sz="800" b="0" i="0" u="none" strike="noStrike">
                          <a:solidFill>
                            <a:srgbClr val="000000"/>
                          </a:solidFill>
                          <a:effectLst/>
                          <a:latin typeface="Calibri" panose="020F0502020204030204" pitchFamily="34" charset="0"/>
                        </a:rPr>
                        <a:t>9</a:t>
                      </a:r>
                    </a:p>
                  </a:txBody>
                  <a:tcPr marL="4047" marR="4047" marT="40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Bijrabhantha</a:t>
                      </a:r>
                    </a:p>
                  </a:txBody>
                  <a:tcPr marL="4047" marR="4047" marT="40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panose="020F0502020204030204" pitchFamily="34" charset="0"/>
                        </a:rPr>
                        <a:t>159.56</a:t>
                      </a:r>
                    </a:p>
                  </a:txBody>
                  <a:tcPr marL="4047" marR="4047" marT="40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panose="020F0502020204030204" pitchFamily="34" charset="0"/>
                        </a:rPr>
                        <a:t>411</a:t>
                      </a:r>
                    </a:p>
                  </a:txBody>
                  <a:tcPr marL="4047" marR="4047" marT="40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620451916"/>
                  </a:ext>
                </a:extLst>
              </a:tr>
              <a:tr h="80948">
                <a:tc>
                  <a:txBody>
                    <a:bodyPr/>
                    <a:lstStyle/>
                    <a:p>
                      <a:pPr algn="ctr" fontAlgn="b"/>
                      <a:r>
                        <a:rPr lang="en-US" sz="800" b="0" i="0" u="none" strike="noStrike">
                          <a:solidFill>
                            <a:srgbClr val="000000"/>
                          </a:solidFill>
                          <a:effectLst/>
                          <a:latin typeface="Calibri" panose="020F0502020204030204" pitchFamily="34" charset="0"/>
                        </a:rPr>
                        <a:t>10</a:t>
                      </a:r>
                    </a:p>
                  </a:txBody>
                  <a:tcPr marL="4047" marR="4047" marT="40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Chandkhuri</a:t>
                      </a:r>
                    </a:p>
                  </a:txBody>
                  <a:tcPr marL="4047" marR="4047" marT="40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panose="020F0502020204030204" pitchFamily="34" charset="0"/>
                        </a:rPr>
                        <a:t>205.48</a:t>
                      </a:r>
                    </a:p>
                  </a:txBody>
                  <a:tcPr marL="4047" marR="4047" marT="40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panose="020F0502020204030204" pitchFamily="34" charset="0"/>
                        </a:rPr>
                        <a:t>631</a:t>
                      </a:r>
                    </a:p>
                  </a:txBody>
                  <a:tcPr marL="4047" marR="4047" marT="40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833501358"/>
                  </a:ext>
                </a:extLst>
              </a:tr>
              <a:tr h="80948">
                <a:tc>
                  <a:txBody>
                    <a:bodyPr/>
                    <a:lstStyle/>
                    <a:p>
                      <a:pPr algn="ctr" fontAlgn="b"/>
                      <a:r>
                        <a:rPr lang="en-US" sz="800" b="0" i="0" u="none" strike="noStrike">
                          <a:solidFill>
                            <a:srgbClr val="000000"/>
                          </a:solidFill>
                          <a:effectLst/>
                          <a:latin typeface="Calibri" panose="020F0502020204030204" pitchFamily="34" charset="0"/>
                        </a:rPr>
                        <a:t>11</a:t>
                      </a:r>
                    </a:p>
                  </a:txBody>
                  <a:tcPr marL="4047" marR="4047" marT="40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Chapiya</a:t>
                      </a:r>
                    </a:p>
                  </a:txBody>
                  <a:tcPr marL="4047" marR="4047" marT="40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panose="020F0502020204030204" pitchFamily="34" charset="0"/>
                        </a:rPr>
                        <a:t>139.53</a:t>
                      </a:r>
                    </a:p>
                  </a:txBody>
                  <a:tcPr marL="4047" marR="4047" marT="40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panose="020F0502020204030204" pitchFamily="34" charset="0"/>
                        </a:rPr>
                        <a:t>285</a:t>
                      </a:r>
                    </a:p>
                  </a:txBody>
                  <a:tcPr marL="4047" marR="4047" marT="40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711781857"/>
                  </a:ext>
                </a:extLst>
              </a:tr>
              <a:tr h="80948">
                <a:tc>
                  <a:txBody>
                    <a:bodyPr/>
                    <a:lstStyle/>
                    <a:p>
                      <a:pPr algn="ctr" fontAlgn="b"/>
                      <a:r>
                        <a:rPr lang="en-US" sz="800" b="0" i="0" u="none" strike="noStrike">
                          <a:solidFill>
                            <a:srgbClr val="000000"/>
                          </a:solidFill>
                          <a:effectLst/>
                          <a:latin typeface="Calibri" panose="020F0502020204030204" pitchFamily="34" charset="0"/>
                        </a:rPr>
                        <a:t>12</a:t>
                      </a:r>
                    </a:p>
                  </a:txBody>
                  <a:tcPr marL="4047" marR="4047" marT="40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Chipari Ona</a:t>
                      </a:r>
                    </a:p>
                  </a:txBody>
                  <a:tcPr marL="4047" marR="4047" marT="40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panose="020F0502020204030204" pitchFamily="34" charset="0"/>
                        </a:rPr>
                        <a:t>595.17</a:t>
                      </a:r>
                    </a:p>
                  </a:txBody>
                  <a:tcPr marL="4047" marR="4047" marT="40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panose="020F0502020204030204" pitchFamily="34" charset="0"/>
                        </a:rPr>
                        <a:t>1567</a:t>
                      </a:r>
                    </a:p>
                  </a:txBody>
                  <a:tcPr marL="4047" marR="4047" marT="40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47284416"/>
                  </a:ext>
                </a:extLst>
              </a:tr>
              <a:tr h="80948">
                <a:tc>
                  <a:txBody>
                    <a:bodyPr/>
                    <a:lstStyle/>
                    <a:p>
                      <a:pPr algn="ctr" fontAlgn="b"/>
                      <a:r>
                        <a:rPr lang="en-US" sz="800" b="0" i="0" u="none" strike="noStrike">
                          <a:solidFill>
                            <a:srgbClr val="000000"/>
                          </a:solidFill>
                          <a:effectLst/>
                          <a:latin typeface="Calibri" panose="020F0502020204030204" pitchFamily="34" charset="0"/>
                        </a:rPr>
                        <a:t>13</a:t>
                      </a:r>
                    </a:p>
                  </a:txBody>
                  <a:tcPr marL="4047" marR="4047" marT="40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Dhamanghutkuri</a:t>
                      </a:r>
                    </a:p>
                  </a:txBody>
                  <a:tcPr marL="4047" marR="4047" marT="40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panose="020F0502020204030204" pitchFamily="34" charset="0"/>
                        </a:rPr>
                        <a:t>236.22</a:t>
                      </a:r>
                    </a:p>
                  </a:txBody>
                  <a:tcPr marL="4047" marR="4047" marT="40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panose="020F0502020204030204" pitchFamily="34" charset="0"/>
                        </a:rPr>
                        <a:t>647</a:t>
                      </a:r>
                    </a:p>
                  </a:txBody>
                  <a:tcPr marL="4047" marR="4047" marT="40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971208847"/>
                  </a:ext>
                </a:extLst>
              </a:tr>
              <a:tr h="80948">
                <a:tc>
                  <a:txBody>
                    <a:bodyPr/>
                    <a:lstStyle/>
                    <a:p>
                      <a:pPr algn="ctr" fontAlgn="b"/>
                      <a:r>
                        <a:rPr lang="en-US" sz="800" b="0" i="0" u="none" strike="noStrike">
                          <a:solidFill>
                            <a:srgbClr val="000000"/>
                          </a:solidFill>
                          <a:effectLst/>
                          <a:latin typeface="Calibri" panose="020F0502020204030204" pitchFamily="34" charset="0"/>
                        </a:rPr>
                        <a:t>14</a:t>
                      </a:r>
                    </a:p>
                  </a:txBody>
                  <a:tcPr marL="4047" marR="4047" marT="40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Dhanapali</a:t>
                      </a:r>
                    </a:p>
                  </a:txBody>
                  <a:tcPr marL="4047" marR="4047" marT="40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panose="020F0502020204030204" pitchFamily="34" charset="0"/>
                        </a:rPr>
                        <a:t>267.72</a:t>
                      </a:r>
                    </a:p>
                  </a:txBody>
                  <a:tcPr marL="4047" marR="4047" marT="40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panose="020F0502020204030204" pitchFamily="34" charset="0"/>
                        </a:rPr>
                        <a:t>729</a:t>
                      </a:r>
                    </a:p>
                  </a:txBody>
                  <a:tcPr marL="4047" marR="4047" marT="40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742742592"/>
                  </a:ext>
                </a:extLst>
              </a:tr>
              <a:tr h="80948">
                <a:tc>
                  <a:txBody>
                    <a:bodyPr/>
                    <a:lstStyle/>
                    <a:p>
                      <a:pPr algn="ctr" fontAlgn="b"/>
                      <a:r>
                        <a:rPr lang="en-US" sz="800" b="0" i="0" u="none" strike="noStrike">
                          <a:solidFill>
                            <a:srgbClr val="000000"/>
                          </a:solidFill>
                          <a:effectLst/>
                          <a:latin typeface="Calibri" panose="020F0502020204030204" pitchFamily="34" charset="0"/>
                        </a:rPr>
                        <a:t>15</a:t>
                      </a:r>
                    </a:p>
                  </a:txBody>
                  <a:tcPr marL="4047" marR="4047" marT="40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Harilchhapar</a:t>
                      </a:r>
                    </a:p>
                  </a:txBody>
                  <a:tcPr marL="4047" marR="4047" marT="40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panose="020F0502020204030204" pitchFamily="34" charset="0"/>
                        </a:rPr>
                        <a:t>133.05</a:t>
                      </a:r>
                    </a:p>
                  </a:txBody>
                  <a:tcPr marL="4047" marR="4047" marT="40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panose="020F0502020204030204" pitchFamily="34" charset="0"/>
                        </a:rPr>
                        <a:t>294</a:t>
                      </a:r>
                    </a:p>
                  </a:txBody>
                  <a:tcPr marL="4047" marR="4047" marT="40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441674548"/>
                  </a:ext>
                </a:extLst>
              </a:tr>
              <a:tr h="80948">
                <a:tc>
                  <a:txBody>
                    <a:bodyPr/>
                    <a:lstStyle/>
                    <a:p>
                      <a:pPr algn="ctr" fontAlgn="b"/>
                      <a:r>
                        <a:rPr lang="en-US" sz="800" b="0" i="0" u="none" strike="noStrike">
                          <a:solidFill>
                            <a:srgbClr val="000000"/>
                          </a:solidFill>
                          <a:effectLst/>
                          <a:latin typeface="Calibri" panose="020F0502020204030204" pitchFamily="34" charset="0"/>
                        </a:rPr>
                        <a:t>16</a:t>
                      </a:r>
                    </a:p>
                  </a:txBody>
                  <a:tcPr marL="4047" marR="4047" marT="40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Jamdarha</a:t>
                      </a:r>
                    </a:p>
                  </a:txBody>
                  <a:tcPr marL="4047" marR="4047" marT="40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panose="020F0502020204030204" pitchFamily="34" charset="0"/>
                        </a:rPr>
                        <a:t>248.98</a:t>
                      </a:r>
                    </a:p>
                  </a:txBody>
                  <a:tcPr marL="4047" marR="4047" marT="40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panose="020F0502020204030204" pitchFamily="34" charset="0"/>
                        </a:rPr>
                        <a:t>705</a:t>
                      </a:r>
                    </a:p>
                  </a:txBody>
                  <a:tcPr marL="4047" marR="4047" marT="40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971492644"/>
                  </a:ext>
                </a:extLst>
              </a:tr>
              <a:tr h="80948">
                <a:tc>
                  <a:txBody>
                    <a:bodyPr/>
                    <a:lstStyle/>
                    <a:p>
                      <a:pPr algn="ctr" fontAlgn="b"/>
                      <a:r>
                        <a:rPr lang="en-US" sz="800" b="0" i="0" u="none" strike="noStrike">
                          <a:solidFill>
                            <a:srgbClr val="000000"/>
                          </a:solidFill>
                          <a:effectLst/>
                          <a:latin typeface="Calibri" panose="020F0502020204030204" pitchFamily="34" charset="0"/>
                        </a:rPr>
                        <a:t>17</a:t>
                      </a:r>
                    </a:p>
                  </a:txBody>
                  <a:tcPr marL="4047" marR="4047" marT="40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Jamnidih</a:t>
                      </a:r>
                    </a:p>
                  </a:txBody>
                  <a:tcPr marL="4047" marR="4047" marT="40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panose="020F0502020204030204" pitchFamily="34" charset="0"/>
                        </a:rPr>
                        <a:t>179.13</a:t>
                      </a:r>
                    </a:p>
                  </a:txBody>
                  <a:tcPr marL="4047" marR="4047" marT="40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panose="020F0502020204030204" pitchFamily="34" charset="0"/>
                        </a:rPr>
                        <a:t>687</a:t>
                      </a:r>
                    </a:p>
                  </a:txBody>
                  <a:tcPr marL="4047" marR="4047" marT="40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002965665"/>
                  </a:ext>
                </a:extLst>
              </a:tr>
              <a:tr h="80948">
                <a:tc>
                  <a:txBody>
                    <a:bodyPr/>
                    <a:lstStyle/>
                    <a:p>
                      <a:pPr algn="ctr" fontAlgn="b"/>
                      <a:r>
                        <a:rPr lang="en-US" sz="800" b="0" i="0" u="none" strike="noStrike">
                          <a:solidFill>
                            <a:srgbClr val="000000"/>
                          </a:solidFill>
                          <a:effectLst/>
                          <a:latin typeface="Calibri" panose="020F0502020204030204" pitchFamily="34" charset="0"/>
                        </a:rPr>
                        <a:t>18</a:t>
                      </a:r>
                    </a:p>
                  </a:txBody>
                  <a:tcPr marL="4047" marR="4047" marT="40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Jharband</a:t>
                      </a:r>
                    </a:p>
                  </a:txBody>
                  <a:tcPr marL="4047" marR="4047" marT="40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panose="020F0502020204030204" pitchFamily="34" charset="0"/>
                        </a:rPr>
                        <a:t>119.02</a:t>
                      </a:r>
                    </a:p>
                  </a:txBody>
                  <a:tcPr marL="4047" marR="4047" marT="40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panose="020F0502020204030204" pitchFamily="34" charset="0"/>
                        </a:rPr>
                        <a:t>492</a:t>
                      </a:r>
                    </a:p>
                  </a:txBody>
                  <a:tcPr marL="4047" marR="4047" marT="40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679844940"/>
                  </a:ext>
                </a:extLst>
              </a:tr>
              <a:tr h="80948">
                <a:tc>
                  <a:txBody>
                    <a:bodyPr/>
                    <a:lstStyle/>
                    <a:p>
                      <a:pPr algn="ctr" fontAlgn="b"/>
                      <a:r>
                        <a:rPr lang="en-US" sz="800" b="0" i="0" u="none" strike="noStrike">
                          <a:solidFill>
                            <a:srgbClr val="000000"/>
                          </a:solidFill>
                          <a:effectLst/>
                          <a:latin typeface="Calibri" panose="020F0502020204030204" pitchFamily="34" charset="0"/>
                        </a:rPr>
                        <a:t>19</a:t>
                      </a:r>
                    </a:p>
                  </a:txBody>
                  <a:tcPr marL="4047" marR="4047" marT="40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Kanda Dongar</a:t>
                      </a:r>
                    </a:p>
                  </a:txBody>
                  <a:tcPr marL="4047" marR="4047" marT="40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panose="020F0502020204030204" pitchFamily="34" charset="0"/>
                        </a:rPr>
                        <a:t>279.58</a:t>
                      </a:r>
                    </a:p>
                  </a:txBody>
                  <a:tcPr marL="4047" marR="4047" marT="40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panose="020F0502020204030204" pitchFamily="34" charset="0"/>
                        </a:rPr>
                        <a:t>313</a:t>
                      </a:r>
                    </a:p>
                  </a:txBody>
                  <a:tcPr marL="4047" marR="4047" marT="40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207023118"/>
                  </a:ext>
                </a:extLst>
              </a:tr>
              <a:tr h="80948">
                <a:tc>
                  <a:txBody>
                    <a:bodyPr/>
                    <a:lstStyle/>
                    <a:p>
                      <a:pPr algn="ctr" fontAlgn="b"/>
                      <a:r>
                        <a:rPr lang="en-US" sz="800" b="0" i="0" u="none" strike="noStrike">
                          <a:solidFill>
                            <a:srgbClr val="000000"/>
                          </a:solidFill>
                          <a:effectLst/>
                          <a:latin typeface="Calibri" panose="020F0502020204030204" pitchFamily="34" charset="0"/>
                        </a:rPr>
                        <a:t>20</a:t>
                      </a:r>
                    </a:p>
                  </a:txBody>
                  <a:tcPr marL="4047" marR="4047" marT="40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Karrabhouna</a:t>
                      </a:r>
                    </a:p>
                  </a:txBody>
                  <a:tcPr marL="4047" marR="4047" marT="40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panose="020F0502020204030204" pitchFamily="34" charset="0"/>
                        </a:rPr>
                        <a:t>259.49</a:t>
                      </a:r>
                    </a:p>
                  </a:txBody>
                  <a:tcPr marL="4047" marR="4047" marT="40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panose="020F0502020204030204" pitchFamily="34" charset="0"/>
                        </a:rPr>
                        <a:t>863</a:t>
                      </a:r>
                    </a:p>
                  </a:txBody>
                  <a:tcPr marL="4047" marR="4047" marT="40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811177339"/>
                  </a:ext>
                </a:extLst>
              </a:tr>
              <a:tr h="80948">
                <a:tc>
                  <a:txBody>
                    <a:bodyPr/>
                    <a:lstStyle/>
                    <a:p>
                      <a:pPr algn="ctr" fontAlgn="b"/>
                      <a:r>
                        <a:rPr lang="en-US" sz="800" b="0" i="0" u="none" strike="noStrike">
                          <a:solidFill>
                            <a:srgbClr val="000000"/>
                          </a:solidFill>
                          <a:effectLst/>
                          <a:latin typeface="Calibri" panose="020F0502020204030204" pitchFamily="34" charset="0"/>
                        </a:rPr>
                        <a:t>21</a:t>
                      </a:r>
                    </a:p>
                  </a:txBody>
                  <a:tcPr marL="4047" marR="4047" marT="40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Kelwardabari</a:t>
                      </a:r>
                    </a:p>
                  </a:txBody>
                  <a:tcPr marL="4047" marR="4047" marT="40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panose="020F0502020204030204" pitchFamily="34" charset="0"/>
                        </a:rPr>
                        <a:t>55.12</a:t>
                      </a:r>
                    </a:p>
                  </a:txBody>
                  <a:tcPr marL="4047" marR="4047" marT="40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panose="020F0502020204030204" pitchFamily="34" charset="0"/>
                        </a:rPr>
                        <a:t>187</a:t>
                      </a:r>
                    </a:p>
                  </a:txBody>
                  <a:tcPr marL="4047" marR="4047" marT="40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346008733"/>
                  </a:ext>
                </a:extLst>
              </a:tr>
              <a:tr h="80948">
                <a:tc>
                  <a:txBody>
                    <a:bodyPr/>
                    <a:lstStyle/>
                    <a:p>
                      <a:pPr algn="ctr" fontAlgn="b"/>
                      <a:r>
                        <a:rPr lang="en-US" sz="800" b="0" i="0" u="none" strike="noStrike">
                          <a:solidFill>
                            <a:srgbClr val="000000"/>
                          </a:solidFill>
                          <a:effectLst/>
                          <a:latin typeface="Calibri" panose="020F0502020204030204" pitchFamily="34" charset="0"/>
                        </a:rPr>
                        <a:t>22</a:t>
                      </a:r>
                    </a:p>
                  </a:txBody>
                  <a:tcPr marL="4047" marR="4047" marT="40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Khogasa</a:t>
                      </a:r>
                    </a:p>
                  </a:txBody>
                  <a:tcPr marL="4047" marR="4047" marT="40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panose="020F0502020204030204" pitchFamily="34" charset="0"/>
                        </a:rPr>
                        <a:t>406.58</a:t>
                      </a:r>
                    </a:p>
                  </a:txBody>
                  <a:tcPr marL="4047" marR="4047" marT="40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panose="020F0502020204030204" pitchFamily="34" charset="0"/>
                        </a:rPr>
                        <a:t>1105</a:t>
                      </a:r>
                    </a:p>
                  </a:txBody>
                  <a:tcPr marL="4047" marR="4047" marT="40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95107296"/>
                  </a:ext>
                </a:extLst>
              </a:tr>
              <a:tr h="80948">
                <a:tc>
                  <a:txBody>
                    <a:bodyPr/>
                    <a:lstStyle/>
                    <a:p>
                      <a:pPr algn="ctr" fontAlgn="b"/>
                      <a:r>
                        <a:rPr lang="en-US" sz="800" b="0" i="0" u="none" strike="noStrike">
                          <a:solidFill>
                            <a:srgbClr val="000000"/>
                          </a:solidFill>
                          <a:effectLst/>
                          <a:latin typeface="Calibri" panose="020F0502020204030204" pitchFamily="34" charset="0"/>
                        </a:rPr>
                        <a:t>23</a:t>
                      </a:r>
                    </a:p>
                  </a:txBody>
                  <a:tcPr marL="4047" marR="4047" marT="40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Khusarupali</a:t>
                      </a:r>
                    </a:p>
                  </a:txBody>
                  <a:tcPr marL="4047" marR="4047" marT="40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panose="020F0502020204030204" pitchFamily="34" charset="0"/>
                        </a:rPr>
                        <a:t>136.38</a:t>
                      </a:r>
                    </a:p>
                  </a:txBody>
                  <a:tcPr marL="4047" marR="4047" marT="40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panose="020F0502020204030204" pitchFamily="34" charset="0"/>
                        </a:rPr>
                        <a:t>491</a:t>
                      </a:r>
                    </a:p>
                  </a:txBody>
                  <a:tcPr marL="4047" marR="4047" marT="40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485021434"/>
                  </a:ext>
                </a:extLst>
              </a:tr>
              <a:tr h="80948">
                <a:tc>
                  <a:txBody>
                    <a:bodyPr/>
                    <a:lstStyle/>
                    <a:p>
                      <a:pPr algn="ctr" fontAlgn="b"/>
                      <a:r>
                        <a:rPr lang="en-US" sz="800" b="0" i="0" u="none" strike="noStrike">
                          <a:solidFill>
                            <a:srgbClr val="000000"/>
                          </a:solidFill>
                          <a:effectLst/>
                          <a:latin typeface="Calibri" panose="020F0502020204030204" pitchFamily="34" charset="0"/>
                        </a:rPr>
                        <a:t>24</a:t>
                      </a:r>
                    </a:p>
                  </a:txBody>
                  <a:tcPr marL="4047" marR="4047" marT="40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Koliyaridih</a:t>
                      </a:r>
                    </a:p>
                  </a:txBody>
                  <a:tcPr marL="4047" marR="4047" marT="40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panose="020F0502020204030204" pitchFamily="34" charset="0"/>
                        </a:rPr>
                        <a:t>261.24</a:t>
                      </a:r>
                    </a:p>
                  </a:txBody>
                  <a:tcPr marL="4047" marR="4047" marT="40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panose="020F0502020204030204" pitchFamily="34" charset="0"/>
                        </a:rPr>
                        <a:t>718</a:t>
                      </a:r>
                    </a:p>
                  </a:txBody>
                  <a:tcPr marL="4047" marR="4047" marT="40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154195895"/>
                  </a:ext>
                </a:extLst>
              </a:tr>
              <a:tr h="80948">
                <a:tc>
                  <a:txBody>
                    <a:bodyPr/>
                    <a:lstStyle/>
                    <a:p>
                      <a:pPr algn="ctr" fontAlgn="b"/>
                      <a:r>
                        <a:rPr lang="en-US" sz="800" b="0" i="0" u="none" strike="noStrike">
                          <a:solidFill>
                            <a:srgbClr val="000000"/>
                          </a:solidFill>
                          <a:effectLst/>
                          <a:latin typeface="Calibri" panose="020F0502020204030204" pitchFamily="34" charset="0"/>
                        </a:rPr>
                        <a:t>25</a:t>
                      </a:r>
                    </a:p>
                  </a:txBody>
                  <a:tcPr marL="4047" marR="4047" marT="40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Kumhari</a:t>
                      </a:r>
                    </a:p>
                  </a:txBody>
                  <a:tcPr marL="4047" marR="4047" marT="40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panose="020F0502020204030204" pitchFamily="34" charset="0"/>
                        </a:rPr>
                        <a:t>262.14</a:t>
                      </a:r>
                    </a:p>
                  </a:txBody>
                  <a:tcPr marL="4047" marR="4047" marT="40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panose="020F0502020204030204" pitchFamily="34" charset="0"/>
                        </a:rPr>
                        <a:t>582</a:t>
                      </a:r>
                    </a:p>
                  </a:txBody>
                  <a:tcPr marL="4047" marR="4047" marT="40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855562449"/>
                  </a:ext>
                </a:extLst>
              </a:tr>
              <a:tr h="80948">
                <a:tc>
                  <a:txBody>
                    <a:bodyPr/>
                    <a:lstStyle/>
                    <a:p>
                      <a:pPr algn="ctr" fontAlgn="b"/>
                      <a:r>
                        <a:rPr lang="en-US" sz="800" b="0" i="0" u="none" strike="noStrike">
                          <a:solidFill>
                            <a:srgbClr val="000000"/>
                          </a:solidFill>
                          <a:effectLst/>
                          <a:latin typeface="Calibri" panose="020F0502020204030204" pitchFamily="34" charset="0"/>
                        </a:rPr>
                        <a:t>26</a:t>
                      </a:r>
                    </a:p>
                  </a:txBody>
                  <a:tcPr marL="4047" marR="4047" marT="40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Lohadipur</a:t>
                      </a:r>
                    </a:p>
                  </a:txBody>
                  <a:tcPr marL="4047" marR="4047" marT="40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panose="020F0502020204030204" pitchFamily="34" charset="0"/>
                        </a:rPr>
                        <a:t>220.22</a:t>
                      </a:r>
                    </a:p>
                  </a:txBody>
                  <a:tcPr marL="4047" marR="4047" marT="40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panose="020F0502020204030204" pitchFamily="34" charset="0"/>
                        </a:rPr>
                        <a:t>530</a:t>
                      </a:r>
                    </a:p>
                  </a:txBody>
                  <a:tcPr marL="4047" marR="4047" marT="40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845572704"/>
                  </a:ext>
                </a:extLst>
              </a:tr>
              <a:tr h="80948">
                <a:tc>
                  <a:txBody>
                    <a:bodyPr/>
                    <a:lstStyle/>
                    <a:p>
                      <a:pPr algn="ctr" fontAlgn="b"/>
                      <a:r>
                        <a:rPr lang="en-US" sz="800" b="0" i="0" u="none" strike="noStrike">
                          <a:solidFill>
                            <a:srgbClr val="000000"/>
                          </a:solidFill>
                          <a:effectLst/>
                          <a:latin typeface="Calibri" panose="020F0502020204030204" pitchFamily="34" charset="0"/>
                        </a:rPr>
                        <a:t>27</a:t>
                      </a:r>
                    </a:p>
                  </a:txBody>
                  <a:tcPr marL="4047" marR="4047" marT="40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Medhapali</a:t>
                      </a:r>
                    </a:p>
                  </a:txBody>
                  <a:tcPr marL="4047" marR="4047" marT="40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panose="020F0502020204030204" pitchFamily="34" charset="0"/>
                        </a:rPr>
                        <a:t>270.50</a:t>
                      </a:r>
                    </a:p>
                  </a:txBody>
                  <a:tcPr marL="4047" marR="4047" marT="40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panose="020F0502020204030204" pitchFamily="34" charset="0"/>
                        </a:rPr>
                        <a:t>806</a:t>
                      </a:r>
                    </a:p>
                  </a:txBody>
                  <a:tcPr marL="4047" marR="4047" marT="40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432746130"/>
                  </a:ext>
                </a:extLst>
              </a:tr>
              <a:tr h="80948">
                <a:tc>
                  <a:txBody>
                    <a:bodyPr/>
                    <a:lstStyle/>
                    <a:p>
                      <a:pPr algn="ctr" fontAlgn="b"/>
                      <a:r>
                        <a:rPr lang="en-US" sz="800" b="0" i="0" u="none" strike="noStrike">
                          <a:solidFill>
                            <a:srgbClr val="000000"/>
                          </a:solidFill>
                          <a:effectLst/>
                          <a:latin typeface="Calibri" panose="020F0502020204030204" pitchFamily="34" charset="0"/>
                        </a:rPr>
                        <a:t>28</a:t>
                      </a:r>
                    </a:p>
                  </a:txBody>
                  <a:tcPr marL="4047" marR="4047" marT="40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Mudidih</a:t>
                      </a:r>
                    </a:p>
                  </a:txBody>
                  <a:tcPr marL="4047" marR="4047" marT="40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panose="020F0502020204030204" pitchFamily="34" charset="0"/>
                        </a:rPr>
                        <a:t>169.71</a:t>
                      </a:r>
                    </a:p>
                  </a:txBody>
                  <a:tcPr marL="4047" marR="4047" marT="40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panose="020F0502020204030204" pitchFamily="34" charset="0"/>
                        </a:rPr>
                        <a:t>362</a:t>
                      </a:r>
                    </a:p>
                  </a:txBody>
                  <a:tcPr marL="4047" marR="4047" marT="40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69224498"/>
                  </a:ext>
                </a:extLst>
              </a:tr>
              <a:tr h="80948">
                <a:tc>
                  <a:txBody>
                    <a:bodyPr/>
                    <a:lstStyle/>
                    <a:p>
                      <a:pPr algn="ctr" fontAlgn="b"/>
                      <a:r>
                        <a:rPr lang="en-US" sz="800" b="0" i="0" u="none" strike="noStrike">
                          <a:solidFill>
                            <a:srgbClr val="000000"/>
                          </a:solidFill>
                          <a:effectLst/>
                          <a:latin typeface="Calibri" panose="020F0502020204030204" pitchFamily="34" charset="0"/>
                        </a:rPr>
                        <a:t>29</a:t>
                      </a:r>
                    </a:p>
                  </a:txBody>
                  <a:tcPr marL="4047" marR="4047" marT="40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Padkipali</a:t>
                      </a:r>
                    </a:p>
                  </a:txBody>
                  <a:tcPr marL="4047" marR="4047" marT="40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panose="020F0502020204030204" pitchFamily="34" charset="0"/>
                        </a:rPr>
                        <a:t>202.83</a:t>
                      </a:r>
                    </a:p>
                  </a:txBody>
                  <a:tcPr marL="4047" marR="4047" marT="40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panose="020F0502020204030204" pitchFamily="34" charset="0"/>
                        </a:rPr>
                        <a:t>396</a:t>
                      </a:r>
                    </a:p>
                  </a:txBody>
                  <a:tcPr marL="4047" marR="4047" marT="40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550022342"/>
                  </a:ext>
                </a:extLst>
              </a:tr>
              <a:tr h="80948">
                <a:tc>
                  <a:txBody>
                    <a:bodyPr/>
                    <a:lstStyle/>
                    <a:p>
                      <a:pPr algn="ctr" fontAlgn="b"/>
                      <a:r>
                        <a:rPr lang="en-US" sz="800" b="0" i="0" u="none" strike="noStrike">
                          <a:solidFill>
                            <a:srgbClr val="000000"/>
                          </a:solidFill>
                          <a:effectLst/>
                          <a:latin typeface="Calibri" panose="020F0502020204030204" pitchFamily="34" charset="0"/>
                        </a:rPr>
                        <a:t>30</a:t>
                      </a:r>
                    </a:p>
                  </a:txBody>
                  <a:tcPr marL="4047" marR="4047" marT="40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Palsabhadi</a:t>
                      </a:r>
                    </a:p>
                  </a:txBody>
                  <a:tcPr marL="4047" marR="4047" marT="40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panose="020F0502020204030204" pitchFamily="34" charset="0"/>
                        </a:rPr>
                        <a:t>139.87</a:t>
                      </a:r>
                    </a:p>
                  </a:txBody>
                  <a:tcPr marL="4047" marR="4047" marT="40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panose="020F0502020204030204" pitchFamily="34" charset="0"/>
                        </a:rPr>
                        <a:t>509</a:t>
                      </a:r>
                    </a:p>
                  </a:txBody>
                  <a:tcPr marL="4047" marR="4047" marT="40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996163351"/>
                  </a:ext>
                </a:extLst>
              </a:tr>
              <a:tr h="80948">
                <a:tc>
                  <a:txBody>
                    <a:bodyPr/>
                    <a:lstStyle/>
                    <a:p>
                      <a:pPr algn="ctr" fontAlgn="b"/>
                      <a:r>
                        <a:rPr lang="en-US" sz="800" b="0" i="0" u="none" strike="noStrike">
                          <a:solidFill>
                            <a:srgbClr val="000000"/>
                          </a:solidFill>
                          <a:effectLst/>
                          <a:latin typeface="Calibri" panose="020F0502020204030204" pitchFamily="34" charset="0"/>
                        </a:rPr>
                        <a:t>31</a:t>
                      </a:r>
                    </a:p>
                  </a:txBody>
                  <a:tcPr marL="4047" marR="4047" marT="40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Palsapali</a:t>
                      </a:r>
                    </a:p>
                  </a:txBody>
                  <a:tcPr marL="4047" marR="4047" marT="40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panose="020F0502020204030204" pitchFamily="34" charset="0"/>
                        </a:rPr>
                        <a:t>316.99</a:t>
                      </a:r>
                    </a:p>
                  </a:txBody>
                  <a:tcPr marL="4047" marR="4047" marT="40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panose="020F0502020204030204" pitchFamily="34" charset="0"/>
                        </a:rPr>
                        <a:t>700</a:t>
                      </a:r>
                    </a:p>
                  </a:txBody>
                  <a:tcPr marL="4047" marR="4047" marT="40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548088990"/>
                  </a:ext>
                </a:extLst>
              </a:tr>
              <a:tr h="80948">
                <a:tc>
                  <a:txBody>
                    <a:bodyPr/>
                    <a:lstStyle/>
                    <a:p>
                      <a:pPr algn="ctr" fontAlgn="b"/>
                      <a:r>
                        <a:rPr lang="en-US" sz="800" b="0" i="0" u="none" strike="noStrike">
                          <a:solidFill>
                            <a:srgbClr val="000000"/>
                          </a:solidFill>
                          <a:effectLst/>
                          <a:latin typeface="Calibri" panose="020F0502020204030204" pitchFamily="34" charset="0"/>
                        </a:rPr>
                        <a:t>32</a:t>
                      </a:r>
                    </a:p>
                  </a:txBody>
                  <a:tcPr marL="4047" marR="4047" marT="40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Paraskol</a:t>
                      </a:r>
                    </a:p>
                  </a:txBody>
                  <a:tcPr marL="4047" marR="4047" marT="40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panose="020F0502020204030204" pitchFamily="34" charset="0"/>
                        </a:rPr>
                        <a:t>106.35</a:t>
                      </a:r>
                    </a:p>
                  </a:txBody>
                  <a:tcPr marL="4047" marR="4047" marT="40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panose="020F0502020204030204" pitchFamily="34" charset="0"/>
                        </a:rPr>
                        <a:t>250</a:t>
                      </a:r>
                    </a:p>
                  </a:txBody>
                  <a:tcPr marL="4047" marR="4047" marT="40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589180323"/>
                  </a:ext>
                </a:extLst>
              </a:tr>
              <a:tr h="80948">
                <a:tc>
                  <a:txBody>
                    <a:bodyPr/>
                    <a:lstStyle/>
                    <a:p>
                      <a:pPr algn="ctr" fontAlgn="b"/>
                      <a:r>
                        <a:rPr lang="en-US" sz="800" b="0" i="0" u="none" strike="noStrike">
                          <a:solidFill>
                            <a:srgbClr val="000000"/>
                          </a:solidFill>
                          <a:effectLst/>
                          <a:latin typeface="Calibri" panose="020F0502020204030204" pitchFamily="34" charset="0"/>
                        </a:rPr>
                        <a:t>33</a:t>
                      </a:r>
                    </a:p>
                  </a:txBody>
                  <a:tcPr marL="4047" marR="4047" marT="40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Paterapali</a:t>
                      </a:r>
                    </a:p>
                  </a:txBody>
                  <a:tcPr marL="4047" marR="4047" marT="40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panose="020F0502020204030204" pitchFamily="34" charset="0"/>
                        </a:rPr>
                        <a:t>254.14</a:t>
                      </a:r>
                    </a:p>
                  </a:txBody>
                  <a:tcPr marL="4047" marR="4047" marT="40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panose="020F0502020204030204" pitchFamily="34" charset="0"/>
                        </a:rPr>
                        <a:t>614</a:t>
                      </a:r>
                    </a:p>
                  </a:txBody>
                  <a:tcPr marL="4047" marR="4047" marT="40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558919084"/>
                  </a:ext>
                </a:extLst>
              </a:tr>
              <a:tr h="80948">
                <a:tc>
                  <a:txBody>
                    <a:bodyPr/>
                    <a:lstStyle/>
                    <a:p>
                      <a:pPr algn="ctr" fontAlgn="b"/>
                      <a:r>
                        <a:rPr lang="en-US" sz="800" b="0" i="0" u="none" strike="noStrike">
                          <a:solidFill>
                            <a:srgbClr val="000000"/>
                          </a:solidFill>
                          <a:effectLst/>
                          <a:latin typeface="Calibri" panose="020F0502020204030204" pitchFamily="34" charset="0"/>
                        </a:rPr>
                        <a:t>34</a:t>
                      </a:r>
                    </a:p>
                  </a:txBody>
                  <a:tcPr marL="4047" marR="4047" marT="40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Pilwapali</a:t>
                      </a:r>
                    </a:p>
                  </a:txBody>
                  <a:tcPr marL="4047" marR="4047" marT="40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panose="020F0502020204030204" pitchFamily="34" charset="0"/>
                        </a:rPr>
                        <a:t>252.82</a:t>
                      </a:r>
                    </a:p>
                  </a:txBody>
                  <a:tcPr marL="4047" marR="4047" marT="40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panose="020F0502020204030204" pitchFamily="34" charset="0"/>
                        </a:rPr>
                        <a:t>569</a:t>
                      </a:r>
                    </a:p>
                  </a:txBody>
                  <a:tcPr marL="4047" marR="4047" marT="40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745190484"/>
                  </a:ext>
                </a:extLst>
              </a:tr>
              <a:tr h="80948">
                <a:tc>
                  <a:txBody>
                    <a:bodyPr/>
                    <a:lstStyle/>
                    <a:p>
                      <a:pPr algn="ctr" fontAlgn="b"/>
                      <a:r>
                        <a:rPr lang="en-US" sz="800" b="0" i="0" u="none" strike="noStrike">
                          <a:solidFill>
                            <a:srgbClr val="000000"/>
                          </a:solidFill>
                          <a:effectLst/>
                          <a:latin typeface="Calibri" panose="020F0502020204030204" pitchFamily="34" charset="0"/>
                        </a:rPr>
                        <a:t>35</a:t>
                      </a:r>
                    </a:p>
                  </a:txBody>
                  <a:tcPr marL="4047" marR="4047" marT="40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Purushotampur</a:t>
                      </a:r>
                    </a:p>
                  </a:txBody>
                  <a:tcPr marL="4047" marR="4047" marT="40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panose="020F0502020204030204" pitchFamily="34" charset="0"/>
                        </a:rPr>
                        <a:t>388.69</a:t>
                      </a:r>
                    </a:p>
                  </a:txBody>
                  <a:tcPr marL="4047" marR="4047" marT="40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panose="020F0502020204030204" pitchFamily="34" charset="0"/>
                        </a:rPr>
                        <a:t>894</a:t>
                      </a:r>
                    </a:p>
                  </a:txBody>
                  <a:tcPr marL="4047" marR="4047" marT="40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46729902"/>
                  </a:ext>
                </a:extLst>
              </a:tr>
              <a:tr h="80948">
                <a:tc>
                  <a:txBody>
                    <a:bodyPr/>
                    <a:lstStyle/>
                    <a:p>
                      <a:pPr algn="ctr" fontAlgn="b"/>
                      <a:r>
                        <a:rPr lang="en-US" sz="800" b="0" i="0" u="none" strike="noStrike">
                          <a:solidFill>
                            <a:srgbClr val="000000"/>
                          </a:solidFill>
                          <a:effectLst/>
                          <a:latin typeface="Calibri" panose="020F0502020204030204" pitchFamily="34" charset="0"/>
                        </a:rPr>
                        <a:t>36</a:t>
                      </a:r>
                    </a:p>
                  </a:txBody>
                  <a:tcPr marL="4047" marR="4047" marT="40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Rupapali</a:t>
                      </a:r>
                    </a:p>
                  </a:txBody>
                  <a:tcPr marL="4047" marR="4047" marT="40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panose="020F0502020204030204" pitchFamily="34" charset="0"/>
                        </a:rPr>
                        <a:t>411.10</a:t>
                      </a:r>
                    </a:p>
                  </a:txBody>
                  <a:tcPr marL="4047" marR="4047" marT="40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panose="020F0502020204030204" pitchFamily="34" charset="0"/>
                        </a:rPr>
                        <a:t>1011</a:t>
                      </a:r>
                    </a:p>
                  </a:txBody>
                  <a:tcPr marL="4047" marR="4047" marT="40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617502984"/>
                  </a:ext>
                </a:extLst>
              </a:tr>
              <a:tr h="80948">
                <a:tc>
                  <a:txBody>
                    <a:bodyPr/>
                    <a:lstStyle/>
                    <a:p>
                      <a:pPr algn="ctr" fontAlgn="b"/>
                      <a:r>
                        <a:rPr lang="en-US" sz="800" b="0" i="0" u="none" strike="noStrike">
                          <a:solidFill>
                            <a:srgbClr val="000000"/>
                          </a:solidFill>
                          <a:effectLst/>
                          <a:latin typeface="Calibri" panose="020F0502020204030204" pitchFamily="34" charset="0"/>
                        </a:rPr>
                        <a:t>37</a:t>
                      </a:r>
                    </a:p>
                  </a:txBody>
                  <a:tcPr marL="4047" marR="4047" marT="40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Sagarpali</a:t>
                      </a:r>
                    </a:p>
                  </a:txBody>
                  <a:tcPr marL="4047" marR="4047" marT="40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panose="020F0502020204030204" pitchFamily="34" charset="0"/>
                        </a:rPr>
                        <a:t>194.27</a:t>
                      </a:r>
                    </a:p>
                  </a:txBody>
                  <a:tcPr marL="4047" marR="4047" marT="40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panose="020F0502020204030204" pitchFamily="34" charset="0"/>
                        </a:rPr>
                        <a:t>937</a:t>
                      </a:r>
                    </a:p>
                  </a:txBody>
                  <a:tcPr marL="4047" marR="4047" marT="40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849869877"/>
                  </a:ext>
                </a:extLst>
              </a:tr>
              <a:tr h="80948">
                <a:tc>
                  <a:txBody>
                    <a:bodyPr/>
                    <a:lstStyle/>
                    <a:p>
                      <a:pPr algn="ctr" fontAlgn="b"/>
                      <a:r>
                        <a:rPr lang="en-US" sz="800" b="0" i="0" u="none" strike="noStrike">
                          <a:solidFill>
                            <a:srgbClr val="000000"/>
                          </a:solidFill>
                          <a:effectLst/>
                          <a:latin typeface="Calibri" panose="020F0502020204030204" pitchFamily="34" charset="0"/>
                        </a:rPr>
                        <a:t>38</a:t>
                      </a:r>
                    </a:p>
                  </a:txBody>
                  <a:tcPr marL="4047" marR="4047" marT="40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Sanbahali</a:t>
                      </a:r>
                    </a:p>
                  </a:txBody>
                  <a:tcPr marL="4047" marR="4047" marT="40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panose="020F0502020204030204" pitchFamily="34" charset="0"/>
                        </a:rPr>
                        <a:t>94.30</a:t>
                      </a:r>
                    </a:p>
                  </a:txBody>
                  <a:tcPr marL="4047" marR="4047" marT="40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panose="020F0502020204030204" pitchFamily="34" charset="0"/>
                        </a:rPr>
                        <a:t>379</a:t>
                      </a:r>
                    </a:p>
                  </a:txBody>
                  <a:tcPr marL="4047" marR="4047" marT="40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389803004"/>
                  </a:ext>
                </a:extLst>
              </a:tr>
              <a:tr h="80948">
                <a:tc>
                  <a:txBody>
                    <a:bodyPr/>
                    <a:lstStyle/>
                    <a:p>
                      <a:pPr algn="ctr" fontAlgn="b"/>
                      <a:r>
                        <a:rPr lang="en-US" sz="800" b="0" i="0" u="none" strike="noStrike">
                          <a:solidFill>
                            <a:srgbClr val="000000"/>
                          </a:solidFill>
                          <a:effectLst/>
                          <a:latin typeface="Calibri" panose="020F0502020204030204" pitchFamily="34" charset="0"/>
                        </a:rPr>
                        <a:t>39</a:t>
                      </a:r>
                    </a:p>
                  </a:txBody>
                  <a:tcPr marL="4047" marR="4047" marT="40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Santpali</a:t>
                      </a:r>
                    </a:p>
                  </a:txBody>
                  <a:tcPr marL="4047" marR="4047" marT="40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panose="020F0502020204030204" pitchFamily="34" charset="0"/>
                        </a:rPr>
                        <a:t>444.87</a:t>
                      </a:r>
                    </a:p>
                  </a:txBody>
                  <a:tcPr marL="4047" marR="4047" marT="40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panose="020F0502020204030204" pitchFamily="34" charset="0"/>
                        </a:rPr>
                        <a:t>1379</a:t>
                      </a:r>
                    </a:p>
                  </a:txBody>
                  <a:tcPr marL="4047" marR="4047" marT="40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664102215"/>
                  </a:ext>
                </a:extLst>
              </a:tr>
              <a:tr h="80948">
                <a:tc>
                  <a:txBody>
                    <a:bodyPr/>
                    <a:lstStyle/>
                    <a:p>
                      <a:pPr algn="ctr" fontAlgn="b"/>
                      <a:r>
                        <a:rPr lang="en-US" sz="800" b="0" i="0" u="none" strike="noStrike">
                          <a:solidFill>
                            <a:srgbClr val="000000"/>
                          </a:solidFill>
                          <a:effectLst/>
                          <a:latin typeface="Calibri" panose="020F0502020204030204" pitchFamily="34" charset="0"/>
                        </a:rPr>
                        <a:t>40</a:t>
                      </a:r>
                    </a:p>
                  </a:txBody>
                  <a:tcPr marL="4047" marR="4047" marT="40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Sukhapali</a:t>
                      </a:r>
                    </a:p>
                  </a:txBody>
                  <a:tcPr marL="4047" marR="4047" marT="40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panose="020F0502020204030204" pitchFamily="34" charset="0"/>
                        </a:rPr>
                        <a:t>186.07</a:t>
                      </a:r>
                    </a:p>
                  </a:txBody>
                  <a:tcPr marL="4047" marR="4047" marT="40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panose="020F0502020204030204" pitchFamily="34" charset="0"/>
                        </a:rPr>
                        <a:t>988</a:t>
                      </a:r>
                    </a:p>
                  </a:txBody>
                  <a:tcPr marL="4047" marR="4047" marT="40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964205336"/>
                  </a:ext>
                </a:extLst>
              </a:tr>
              <a:tr h="80948">
                <a:tc>
                  <a:txBody>
                    <a:bodyPr/>
                    <a:lstStyle/>
                    <a:p>
                      <a:pPr algn="ctr" fontAlgn="b"/>
                      <a:r>
                        <a:rPr lang="en-US" sz="800" b="0" i="0" u="none" strike="noStrike">
                          <a:solidFill>
                            <a:srgbClr val="000000"/>
                          </a:solidFill>
                          <a:effectLst/>
                          <a:latin typeface="Calibri" panose="020F0502020204030204" pitchFamily="34" charset="0"/>
                        </a:rPr>
                        <a:t>41</a:t>
                      </a:r>
                    </a:p>
                  </a:txBody>
                  <a:tcPr marL="4047" marR="4047" marT="40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Thuthapali</a:t>
                      </a:r>
                    </a:p>
                  </a:txBody>
                  <a:tcPr marL="4047" marR="4047" marT="40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panose="020F0502020204030204" pitchFamily="34" charset="0"/>
                        </a:rPr>
                        <a:t>179.63</a:t>
                      </a:r>
                    </a:p>
                  </a:txBody>
                  <a:tcPr marL="4047" marR="4047" marT="40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panose="020F0502020204030204" pitchFamily="34" charset="0"/>
                        </a:rPr>
                        <a:t>533</a:t>
                      </a:r>
                    </a:p>
                  </a:txBody>
                  <a:tcPr marL="4047" marR="4047" marT="40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493330434"/>
                  </a:ext>
                </a:extLst>
              </a:tr>
              <a:tr h="80948">
                <a:tc>
                  <a:txBody>
                    <a:bodyPr/>
                    <a:lstStyle/>
                    <a:p>
                      <a:pPr algn="ctr" fontAlgn="b"/>
                      <a:r>
                        <a:rPr lang="en-US" sz="800" b="0" i="0" u="none" strike="noStrike">
                          <a:solidFill>
                            <a:srgbClr val="000000"/>
                          </a:solidFill>
                          <a:effectLst/>
                          <a:latin typeface="Calibri" panose="020F0502020204030204" pitchFamily="34" charset="0"/>
                        </a:rPr>
                        <a:t>42</a:t>
                      </a:r>
                    </a:p>
                  </a:txBody>
                  <a:tcPr marL="4047" marR="4047" marT="40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Udela</a:t>
                      </a:r>
                    </a:p>
                  </a:txBody>
                  <a:tcPr marL="4047" marR="4047" marT="40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panose="020F0502020204030204" pitchFamily="34" charset="0"/>
                        </a:rPr>
                        <a:t>435.57</a:t>
                      </a:r>
                    </a:p>
                  </a:txBody>
                  <a:tcPr marL="4047" marR="4047" marT="40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panose="020F0502020204030204" pitchFamily="34" charset="0"/>
                        </a:rPr>
                        <a:t>1156</a:t>
                      </a:r>
                    </a:p>
                  </a:txBody>
                  <a:tcPr marL="4047" marR="4047" marT="40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949475852"/>
                  </a:ext>
                </a:extLst>
              </a:tr>
              <a:tr h="80948">
                <a:tc>
                  <a:txBody>
                    <a:bodyPr/>
                    <a:lstStyle/>
                    <a:p>
                      <a:pPr algn="ctr" fontAlgn="b"/>
                      <a:r>
                        <a:rPr lang="en-US" sz="800" b="0" i="0" u="none" strike="noStrike">
                          <a:solidFill>
                            <a:srgbClr val="000000"/>
                          </a:solidFill>
                          <a:effectLst/>
                          <a:latin typeface="Calibri" panose="020F0502020204030204" pitchFamily="34" charset="0"/>
                        </a:rPr>
                        <a:t>43</a:t>
                      </a:r>
                    </a:p>
                  </a:txBody>
                  <a:tcPr marL="4047" marR="4047" marT="40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Umariya</a:t>
                      </a:r>
                    </a:p>
                  </a:txBody>
                  <a:tcPr marL="4047" marR="4047" marT="40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panose="020F0502020204030204" pitchFamily="34" charset="0"/>
                        </a:rPr>
                        <a:t>525.03</a:t>
                      </a:r>
                    </a:p>
                  </a:txBody>
                  <a:tcPr marL="4047" marR="4047" marT="40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panose="020F0502020204030204" pitchFamily="34" charset="0"/>
                        </a:rPr>
                        <a:t>1359</a:t>
                      </a:r>
                    </a:p>
                  </a:txBody>
                  <a:tcPr marL="4047" marR="4047" marT="40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10699523"/>
                  </a:ext>
                </a:extLst>
              </a:tr>
              <a:tr h="80948">
                <a:tc>
                  <a:txBody>
                    <a:bodyPr/>
                    <a:lstStyle/>
                    <a:p>
                      <a:pPr algn="ctr" fontAlgn="b"/>
                      <a:r>
                        <a:rPr lang="en-US" sz="800" b="0" i="0" u="none" strike="noStrike">
                          <a:solidFill>
                            <a:srgbClr val="000000"/>
                          </a:solidFill>
                          <a:effectLst/>
                          <a:latin typeface="Calibri" panose="020F0502020204030204" pitchFamily="34" charset="0"/>
                        </a:rPr>
                        <a:t> </a:t>
                      </a:r>
                    </a:p>
                  </a:txBody>
                  <a:tcPr marL="4047" marR="4047" marT="40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1" i="0" u="none" strike="noStrike">
                          <a:solidFill>
                            <a:srgbClr val="000000"/>
                          </a:solidFill>
                          <a:effectLst/>
                          <a:latin typeface="Calibri" panose="020F0502020204030204" pitchFamily="34" charset="0"/>
                        </a:rPr>
                        <a:t>Sub total</a:t>
                      </a:r>
                    </a:p>
                  </a:txBody>
                  <a:tcPr marL="4047" marR="4047" marT="40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1" i="0" u="none" strike="noStrike">
                          <a:solidFill>
                            <a:srgbClr val="000000"/>
                          </a:solidFill>
                          <a:effectLst/>
                          <a:latin typeface="Calibri" panose="020F0502020204030204" pitchFamily="34" charset="0"/>
                        </a:rPr>
                        <a:t>10940.81</a:t>
                      </a:r>
                    </a:p>
                  </a:txBody>
                  <a:tcPr marL="4047" marR="4047" marT="40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1" i="0" u="none" strike="noStrike">
                          <a:solidFill>
                            <a:srgbClr val="000000"/>
                          </a:solidFill>
                          <a:effectLst/>
                          <a:latin typeface="Calibri" panose="020F0502020204030204" pitchFamily="34" charset="0"/>
                        </a:rPr>
                        <a:t>31887</a:t>
                      </a:r>
                    </a:p>
                  </a:txBody>
                  <a:tcPr marL="4047" marR="4047" marT="40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232983353"/>
                  </a:ext>
                </a:extLst>
              </a:tr>
              <a:tr h="80948">
                <a:tc>
                  <a:txBody>
                    <a:bodyPr/>
                    <a:lstStyle/>
                    <a:p>
                      <a:pPr algn="ctr" fontAlgn="b"/>
                      <a:r>
                        <a:rPr lang="en-US" sz="800" b="0" i="0" u="none" strike="noStrike">
                          <a:solidFill>
                            <a:srgbClr val="000000"/>
                          </a:solidFill>
                          <a:effectLst/>
                          <a:latin typeface="Calibri" panose="020F0502020204030204" pitchFamily="34" charset="0"/>
                        </a:rPr>
                        <a:t> </a:t>
                      </a:r>
                    </a:p>
                  </a:txBody>
                  <a:tcPr marL="4047" marR="4047" marT="40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1" i="0" u="none" strike="noStrike">
                          <a:solidFill>
                            <a:srgbClr val="000000"/>
                          </a:solidFill>
                          <a:effectLst/>
                          <a:latin typeface="Calibri" panose="020F0502020204030204" pitchFamily="34" charset="0"/>
                        </a:rPr>
                        <a:t>Forest</a:t>
                      </a:r>
                    </a:p>
                  </a:txBody>
                  <a:tcPr marL="4047" marR="4047" marT="40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1" i="0" u="none" strike="noStrike">
                          <a:solidFill>
                            <a:srgbClr val="000000"/>
                          </a:solidFill>
                          <a:effectLst/>
                          <a:latin typeface="Calibri" panose="020F0502020204030204" pitchFamily="34" charset="0"/>
                        </a:rPr>
                        <a:t>357.36</a:t>
                      </a:r>
                    </a:p>
                  </a:txBody>
                  <a:tcPr marL="4047" marR="4047" marT="40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1" i="0" u="none" strike="noStrike">
                          <a:solidFill>
                            <a:srgbClr val="000000"/>
                          </a:solidFill>
                          <a:effectLst/>
                          <a:latin typeface="Calibri" panose="020F0502020204030204" pitchFamily="34" charset="0"/>
                        </a:rPr>
                        <a:t> </a:t>
                      </a:r>
                    </a:p>
                  </a:txBody>
                  <a:tcPr marL="4047" marR="4047" marT="40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527307020"/>
                  </a:ext>
                </a:extLst>
              </a:tr>
              <a:tr h="80948">
                <a:tc>
                  <a:txBody>
                    <a:bodyPr/>
                    <a:lstStyle/>
                    <a:p>
                      <a:pPr algn="ctr" fontAlgn="b"/>
                      <a:r>
                        <a:rPr lang="en-US" sz="800" b="0" i="0" u="none" strike="noStrike" dirty="0">
                          <a:solidFill>
                            <a:srgbClr val="000000"/>
                          </a:solidFill>
                          <a:effectLst/>
                          <a:latin typeface="Calibri" panose="020F0502020204030204" pitchFamily="34" charset="0"/>
                        </a:rPr>
                        <a:t> </a:t>
                      </a:r>
                    </a:p>
                  </a:txBody>
                  <a:tcPr marL="4047" marR="4047" marT="40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1" i="0" u="none" strike="noStrike">
                          <a:solidFill>
                            <a:srgbClr val="000000"/>
                          </a:solidFill>
                          <a:effectLst/>
                          <a:latin typeface="Calibri" panose="020F0502020204030204" pitchFamily="34" charset="0"/>
                        </a:rPr>
                        <a:t>Total PA</a:t>
                      </a:r>
                    </a:p>
                  </a:txBody>
                  <a:tcPr marL="4047" marR="4047" marT="40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1" i="0" u="none" strike="noStrike">
                          <a:solidFill>
                            <a:srgbClr val="000000"/>
                          </a:solidFill>
                          <a:effectLst/>
                          <a:latin typeface="Calibri" panose="020F0502020204030204" pitchFamily="34" charset="0"/>
                        </a:rPr>
                        <a:t>11298.17</a:t>
                      </a:r>
                    </a:p>
                  </a:txBody>
                  <a:tcPr marL="4047" marR="4047" marT="40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1" i="0" u="none" strike="noStrike" dirty="0">
                          <a:solidFill>
                            <a:srgbClr val="000000"/>
                          </a:solidFill>
                          <a:effectLst/>
                          <a:latin typeface="Calibri" panose="020F0502020204030204" pitchFamily="34" charset="0"/>
                        </a:rPr>
                        <a:t> </a:t>
                      </a:r>
                    </a:p>
                  </a:txBody>
                  <a:tcPr marL="4047" marR="4047" marT="40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486529916"/>
                  </a:ext>
                </a:extLst>
              </a:tr>
            </a:tbl>
          </a:graphicData>
        </a:graphic>
      </p:graphicFrame>
    </p:spTree>
    <p:extLst>
      <p:ext uri="{BB962C8B-B14F-4D97-AF65-F5344CB8AC3E}">
        <p14:creationId xmlns:p14="http://schemas.microsoft.com/office/powerpoint/2010/main" xmlns="" val="36713793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text, map&#10;&#10;Description generated with very high confidence">
            <a:extLst>
              <a:ext uri="{FF2B5EF4-FFF2-40B4-BE49-F238E27FC236}">
                <a16:creationId xmlns:a16="http://schemas.microsoft.com/office/drawing/2014/main" xmlns="" id="{90D2F0EA-6757-4A6E-B9DF-372E95716BDB}"/>
              </a:ext>
            </a:extLst>
          </p:cNvPr>
          <p:cNvPicPr>
            <a:picLocks noChangeAspect="1"/>
          </p:cNvPicPr>
          <p:nvPr/>
        </p:nvPicPr>
        <p:blipFill>
          <a:blip r:embed="rId2" cstate="email">
            <a:extLst>
              <a:ext uri="{28A0092B-C50C-407E-A947-70E740481C1C}">
                <a14:useLocalDpi xmlns:a14="http://schemas.microsoft.com/office/drawing/2010/main" xmlns=""/>
              </a:ext>
            </a:extLst>
          </a:blip>
          <a:stretch>
            <a:fillRect/>
          </a:stretch>
        </p:blipFill>
        <p:spPr>
          <a:xfrm>
            <a:off x="0" y="199973"/>
            <a:ext cx="9144000" cy="6458054"/>
          </a:xfrm>
          <a:prstGeom prst="rect">
            <a:avLst/>
          </a:prstGeom>
        </p:spPr>
      </p:pic>
      <p:sp>
        <p:nvSpPr>
          <p:cNvPr id="4" name="Titre 4">
            <a:extLst>
              <a:ext uri="{FF2B5EF4-FFF2-40B4-BE49-F238E27FC236}">
                <a16:creationId xmlns:a16="http://schemas.microsoft.com/office/drawing/2014/main" xmlns="" id="{5E9642AA-0EA5-4D0F-9393-64568ED82F9C}"/>
              </a:ext>
            </a:extLst>
          </p:cNvPr>
          <p:cNvSpPr>
            <a:spLocks noGrp="1"/>
          </p:cNvSpPr>
          <p:nvPr/>
        </p:nvSpPr>
        <p:spPr bwMode="gray">
          <a:xfrm>
            <a:off x="4852219" y="352742"/>
            <a:ext cx="2330246" cy="574288"/>
          </a:xfrm>
          <a:prstGeom prst="rect">
            <a:avLst/>
          </a:prstGeom>
          <a:solidFill>
            <a:srgbClr val="643C5A"/>
          </a:solidFill>
          <a:extLst>
            <a:ext uri="{91240B29-F687-4F45-9708-019B960494DF}">
              <a14:hiddenLine xmlns:a14="http://schemas.microsoft.com/office/drawing/2010/main" xmlns="" w="9525">
                <a:solidFill>
                  <a:srgbClr val="000000"/>
                </a:solidFill>
                <a:miter lim="800000"/>
                <a:headEnd/>
                <a:tailEnd/>
              </a14:hiddenLine>
            </a:ext>
          </a:extLst>
        </p:spPr>
        <p:txBody>
          <a:bodyPr vert="horz" wrap="square" lIns="405000" tIns="34290" rIns="68580" bIns="34290" numCol="1" anchor="ctr" anchorCtr="0" compatLnSpc="1">
            <a:prstTxWarp prst="textNoShape">
              <a:avLst/>
            </a:prstTxWarp>
          </a:bodyPr>
          <a:lstStyle>
            <a:lvl1pPr algn="l" rtl="0" eaLnBrk="0" fontAlgn="base" hangingPunct="0">
              <a:lnSpc>
                <a:spcPct val="90000"/>
              </a:lnSpc>
              <a:spcBef>
                <a:spcPct val="0"/>
              </a:spcBef>
              <a:spcAft>
                <a:spcPct val="0"/>
              </a:spcAft>
              <a:defRPr sz="2200" kern="1200" baseline="0">
                <a:solidFill>
                  <a:schemeClr val="bg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pitchFamily="34" charset="0"/>
              </a:defRPr>
            </a:lvl2pPr>
            <a:lvl3pPr algn="l" rtl="0" eaLnBrk="0" fontAlgn="base" hangingPunct="0">
              <a:lnSpc>
                <a:spcPct val="90000"/>
              </a:lnSpc>
              <a:spcBef>
                <a:spcPct val="0"/>
              </a:spcBef>
              <a:spcAft>
                <a:spcPct val="0"/>
              </a:spcAft>
              <a:defRPr sz="4400">
                <a:solidFill>
                  <a:schemeClr val="tx1"/>
                </a:solidFill>
                <a:latin typeface="Calibri" pitchFamily="34" charset="0"/>
              </a:defRPr>
            </a:lvl3pPr>
            <a:lvl4pPr algn="l" rtl="0" eaLnBrk="0" fontAlgn="base" hangingPunct="0">
              <a:lnSpc>
                <a:spcPct val="90000"/>
              </a:lnSpc>
              <a:spcBef>
                <a:spcPct val="0"/>
              </a:spcBef>
              <a:spcAft>
                <a:spcPct val="0"/>
              </a:spcAft>
              <a:defRPr sz="4400">
                <a:solidFill>
                  <a:schemeClr val="tx1"/>
                </a:solidFill>
                <a:latin typeface="Calibri" pitchFamily="34" charset="0"/>
              </a:defRPr>
            </a:lvl4pPr>
            <a:lvl5pPr algn="l" rtl="0" eaLnBrk="0" fontAlgn="base" hangingPunct="0">
              <a:lnSpc>
                <a:spcPct val="90000"/>
              </a:lnSpc>
              <a:spcBef>
                <a:spcPct val="0"/>
              </a:spcBef>
              <a:spcAft>
                <a:spcPct val="0"/>
              </a:spcAft>
              <a:defRPr sz="4400">
                <a:solidFill>
                  <a:schemeClr val="tx1"/>
                </a:solidFill>
                <a:latin typeface="Calibri" pitchFamily="34" charset="0"/>
              </a:defRPr>
            </a:lvl5pPr>
            <a:lvl6pPr marL="457200" algn="l" rtl="0" fontAlgn="base">
              <a:lnSpc>
                <a:spcPct val="90000"/>
              </a:lnSpc>
              <a:spcBef>
                <a:spcPct val="0"/>
              </a:spcBef>
              <a:spcAft>
                <a:spcPct val="0"/>
              </a:spcAft>
              <a:defRPr sz="4400">
                <a:solidFill>
                  <a:schemeClr val="tx1"/>
                </a:solidFill>
                <a:latin typeface="Calibri" pitchFamily="34" charset="0"/>
              </a:defRPr>
            </a:lvl6pPr>
            <a:lvl7pPr marL="914400" algn="l" rtl="0" fontAlgn="base">
              <a:lnSpc>
                <a:spcPct val="90000"/>
              </a:lnSpc>
              <a:spcBef>
                <a:spcPct val="0"/>
              </a:spcBef>
              <a:spcAft>
                <a:spcPct val="0"/>
              </a:spcAft>
              <a:defRPr sz="4400">
                <a:solidFill>
                  <a:schemeClr val="tx1"/>
                </a:solidFill>
                <a:latin typeface="Calibri" pitchFamily="34" charset="0"/>
              </a:defRPr>
            </a:lvl7pPr>
            <a:lvl8pPr marL="1371600" algn="l" rtl="0" fontAlgn="base">
              <a:lnSpc>
                <a:spcPct val="90000"/>
              </a:lnSpc>
              <a:spcBef>
                <a:spcPct val="0"/>
              </a:spcBef>
              <a:spcAft>
                <a:spcPct val="0"/>
              </a:spcAft>
              <a:defRPr sz="4400">
                <a:solidFill>
                  <a:schemeClr val="tx1"/>
                </a:solidFill>
                <a:latin typeface="Calibri" pitchFamily="34" charset="0"/>
              </a:defRPr>
            </a:lvl8pPr>
            <a:lvl9pPr marL="1828800" algn="l" rtl="0" fontAlgn="base">
              <a:lnSpc>
                <a:spcPct val="90000"/>
              </a:lnSpc>
              <a:spcBef>
                <a:spcPct val="0"/>
              </a:spcBef>
              <a:spcAft>
                <a:spcPct val="0"/>
              </a:spcAft>
              <a:defRPr sz="4400">
                <a:solidFill>
                  <a:schemeClr val="tx1"/>
                </a:solidFill>
                <a:latin typeface="Calibri" pitchFamily="34" charset="0"/>
              </a:defRPr>
            </a:lvl9pPr>
          </a:lstStyle>
          <a:p>
            <a:pPr algn="ctr" fontAlgn="auto">
              <a:spcBef>
                <a:spcPts val="0"/>
              </a:spcBef>
              <a:spcAft>
                <a:spcPts val="0"/>
              </a:spcAft>
              <a:defRPr/>
            </a:pPr>
            <a:r>
              <a:rPr lang="en-US" sz="1650" b="1" dirty="0">
                <a:latin typeface="Arial" panose="020B0604020202020204" pitchFamily="34" charset="0"/>
                <a:cs typeface="Arial" panose="020B0604020202020204" pitchFamily="34" charset="0"/>
              </a:rPr>
              <a:t>PLANNING AREA MAP </a:t>
            </a:r>
            <a:endParaRPr lang="en-IN" sz="165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5305609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xmlns="" id="{113D4416-4F42-48B2-8E53-2C7B8D674516}"/>
              </a:ext>
            </a:extLst>
          </p:cNvPr>
          <p:cNvSpPr txBox="1"/>
          <p:nvPr/>
        </p:nvSpPr>
        <p:spPr>
          <a:xfrm>
            <a:off x="1020001" y="1580297"/>
            <a:ext cx="2647383" cy="400110"/>
          </a:xfrm>
          <a:prstGeom prst="rect">
            <a:avLst/>
          </a:prstGeom>
          <a:noFill/>
        </p:spPr>
        <p:txBody>
          <a:bodyPr wrap="square" rtlCol="0">
            <a:spAutoFit/>
          </a:bodyPr>
          <a:lstStyle/>
          <a:p>
            <a:r>
              <a:rPr lang="en-US" sz="2000" b="1" dirty="0"/>
              <a:t>Notification u/s 13 (1)</a:t>
            </a:r>
          </a:p>
        </p:txBody>
      </p:sp>
      <p:sp>
        <p:nvSpPr>
          <p:cNvPr id="22" name="Titre 4">
            <a:extLst>
              <a:ext uri="{FF2B5EF4-FFF2-40B4-BE49-F238E27FC236}">
                <a16:creationId xmlns:a16="http://schemas.microsoft.com/office/drawing/2014/main" xmlns="" id="{71F8107A-881D-4A6A-A2F5-BDF6871E54B7}"/>
              </a:ext>
            </a:extLst>
          </p:cNvPr>
          <p:cNvSpPr>
            <a:spLocks noGrp="1"/>
          </p:cNvSpPr>
          <p:nvPr/>
        </p:nvSpPr>
        <p:spPr bwMode="gray">
          <a:xfrm>
            <a:off x="0" y="854188"/>
            <a:ext cx="9144000" cy="574288"/>
          </a:xfrm>
          <a:prstGeom prst="rect">
            <a:avLst/>
          </a:prstGeom>
          <a:solidFill>
            <a:srgbClr val="643C5A"/>
          </a:solidFill>
          <a:extLst>
            <a:ext uri="{91240B29-F687-4F45-9708-019B960494DF}">
              <a14:hiddenLine xmlns:a14="http://schemas.microsoft.com/office/drawing/2010/main" xmlns="" w="9525">
                <a:solidFill>
                  <a:srgbClr val="000000"/>
                </a:solidFill>
                <a:miter lim="800000"/>
                <a:headEnd/>
                <a:tailEnd/>
              </a14:hiddenLine>
            </a:ext>
          </a:extLst>
        </p:spPr>
        <p:txBody>
          <a:bodyPr vert="horz" wrap="square" lIns="405000" tIns="34290" rIns="68580" bIns="34290" numCol="1" anchor="ctr" anchorCtr="0" compatLnSpc="1">
            <a:prstTxWarp prst="textNoShape">
              <a:avLst/>
            </a:prstTxWarp>
          </a:bodyPr>
          <a:lstStyle>
            <a:lvl1pPr algn="l" rtl="0" eaLnBrk="0" fontAlgn="base" hangingPunct="0">
              <a:lnSpc>
                <a:spcPct val="90000"/>
              </a:lnSpc>
              <a:spcBef>
                <a:spcPct val="0"/>
              </a:spcBef>
              <a:spcAft>
                <a:spcPct val="0"/>
              </a:spcAft>
              <a:defRPr sz="2200" kern="1200" baseline="0">
                <a:solidFill>
                  <a:schemeClr val="bg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pitchFamily="34" charset="0"/>
              </a:defRPr>
            </a:lvl2pPr>
            <a:lvl3pPr algn="l" rtl="0" eaLnBrk="0" fontAlgn="base" hangingPunct="0">
              <a:lnSpc>
                <a:spcPct val="90000"/>
              </a:lnSpc>
              <a:spcBef>
                <a:spcPct val="0"/>
              </a:spcBef>
              <a:spcAft>
                <a:spcPct val="0"/>
              </a:spcAft>
              <a:defRPr sz="4400">
                <a:solidFill>
                  <a:schemeClr val="tx1"/>
                </a:solidFill>
                <a:latin typeface="Calibri" pitchFamily="34" charset="0"/>
              </a:defRPr>
            </a:lvl3pPr>
            <a:lvl4pPr algn="l" rtl="0" eaLnBrk="0" fontAlgn="base" hangingPunct="0">
              <a:lnSpc>
                <a:spcPct val="90000"/>
              </a:lnSpc>
              <a:spcBef>
                <a:spcPct val="0"/>
              </a:spcBef>
              <a:spcAft>
                <a:spcPct val="0"/>
              </a:spcAft>
              <a:defRPr sz="4400">
                <a:solidFill>
                  <a:schemeClr val="tx1"/>
                </a:solidFill>
                <a:latin typeface="Calibri" pitchFamily="34" charset="0"/>
              </a:defRPr>
            </a:lvl4pPr>
            <a:lvl5pPr algn="l" rtl="0" eaLnBrk="0" fontAlgn="base" hangingPunct="0">
              <a:lnSpc>
                <a:spcPct val="90000"/>
              </a:lnSpc>
              <a:spcBef>
                <a:spcPct val="0"/>
              </a:spcBef>
              <a:spcAft>
                <a:spcPct val="0"/>
              </a:spcAft>
              <a:defRPr sz="4400">
                <a:solidFill>
                  <a:schemeClr val="tx1"/>
                </a:solidFill>
                <a:latin typeface="Calibri" pitchFamily="34" charset="0"/>
              </a:defRPr>
            </a:lvl5pPr>
            <a:lvl6pPr marL="457200" algn="l" rtl="0" fontAlgn="base">
              <a:lnSpc>
                <a:spcPct val="90000"/>
              </a:lnSpc>
              <a:spcBef>
                <a:spcPct val="0"/>
              </a:spcBef>
              <a:spcAft>
                <a:spcPct val="0"/>
              </a:spcAft>
              <a:defRPr sz="4400">
                <a:solidFill>
                  <a:schemeClr val="tx1"/>
                </a:solidFill>
                <a:latin typeface="Calibri" pitchFamily="34" charset="0"/>
              </a:defRPr>
            </a:lvl6pPr>
            <a:lvl7pPr marL="914400" algn="l" rtl="0" fontAlgn="base">
              <a:lnSpc>
                <a:spcPct val="90000"/>
              </a:lnSpc>
              <a:spcBef>
                <a:spcPct val="0"/>
              </a:spcBef>
              <a:spcAft>
                <a:spcPct val="0"/>
              </a:spcAft>
              <a:defRPr sz="4400">
                <a:solidFill>
                  <a:schemeClr val="tx1"/>
                </a:solidFill>
                <a:latin typeface="Calibri" pitchFamily="34" charset="0"/>
              </a:defRPr>
            </a:lvl7pPr>
            <a:lvl8pPr marL="1371600" algn="l" rtl="0" fontAlgn="base">
              <a:lnSpc>
                <a:spcPct val="90000"/>
              </a:lnSpc>
              <a:spcBef>
                <a:spcPct val="0"/>
              </a:spcBef>
              <a:spcAft>
                <a:spcPct val="0"/>
              </a:spcAft>
              <a:defRPr sz="4400">
                <a:solidFill>
                  <a:schemeClr val="tx1"/>
                </a:solidFill>
                <a:latin typeface="Calibri" pitchFamily="34" charset="0"/>
              </a:defRPr>
            </a:lvl8pPr>
            <a:lvl9pPr marL="1828800" algn="l" rtl="0" fontAlgn="base">
              <a:lnSpc>
                <a:spcPct val="90000"/>
              </a:lnSpc>
              <a:spcBef>
                <a:spcPct val="0"/>
              </a:spcBef>
              <a:spcAft>
                <a:spcPct val="0"/>
              </a:spcAft>
              <a:defRPr sz="4400">
                <a:solidFill>
                  <a:schemeClr val="tx1"/>
                </a:solidFill>
                <a:latin typeface="Calibri" pitchFamily="34" charset="0"/>
              </a:defRPr>
            </a:lvl9pPr>
          </a:lstStyle>
          <a:p>
            <a:pPr algn="ctr" fontAlgn="auto">
              <a:spcBef>
                <a:spcPts val="0"/>
              </a:spcBef>
              <a:spcAft>
                <a:spcPts val="0"/>
              </a:spcAft>
              <a:defRPr/>
            </a:pPr>
            <a:r>
              <a:rPr lang="en-US" sz="1650" b="1" dirty="0">
                <a:latin typeface="Arial" panose="020B0604020202020204" pitchFamily="34" charset="0"/>
                <a:cs typeface="Arial" panose="020B0604020202020204" pitchFamily="34" charset="0"/>
              </a:rPr>
              <a:t>DELINEATION OF PLANNING AREA </a:t>
            </a:r>
            <a:endParaRPr lang="en-IN" sz="1650" b="1" dirty="0">
              <a:latin typeface="Arial" panose="020B0604020202020204" pitchFamily="34" charset="0"/>
              <a:cs typeface="Arial" panose="020B0604020202020204" pitchFamily="34" charset="0"/>
            </a:endParaRPr>
          </a:p>
        </p:txBody>
      </p:sp>
      <p:grpSp>
        <p:nvGrpSpPr>
          <p:cNvPr id="10" name="Group 9">
            <a:extLst>
              <a:ext uri="{FF2B5EF4-FFF2-40B4-BE49-F238E27FC236}">
                <a16:creationId xmlns:a16="http://schemas.microsoft.com/office/drawing/2014/main" xmlns="" id="{571925F7-3C0D-4C2B-A76F-677F86C848B3}"/>
              </a:ext>
            </a:extLst>
          </p:cNvPr>
          <p:cNvGrpSpPr/>
          <p:nvPr/>
        </p:nvGrpSpPr>
        <p:grpSpPr>
          <a:xfrm>
            <a:off x="967692" y="1978882"/>
            <a:ext cx="7103997" cy="4334772"/>
            <a:chOff x="967692" y="1978882"/>
            <a:chExt cx="7103997" cy="4334772"/>
          </a:xfrm>
        </p:grpSpPr>
        <p:pic>
          <p:nvPicPr>
            <p:cNvPr id="4" name="Picture 3">
              <a:extLst>
                <a:ext uri="{FF2B5EF4-FFF2-40B4-BE49-F238E27FC236}">
                  <a16:creationId xmlns:a16="http://schemas.microsoft.com/office/drawing/2014/main" xmlns="" id="{E8B72F38-1DE6-44BE-B581-6F5D375E8830}"/>
                </a:ext>
              </a:extLst>
            </p:cNvPr>
            <p:cNvPicPr>
              <a:picLocks noChangeAspect="1"/>
            </p:cNvPicPr>
            <p:nvPr/>
          </p:nvPicPr>
          <p:blipFill>
            <a:blip r:embed="rId2" cstate="email">
              <a:extLst>
                <a:ext uri="{28A0092B-C50C-407E-A947-70E740481C1C}">
                  <a14:useLocalDpi xmlns:a14="http://schemas.microsoft.com/office/drawing/2010/main" xmlns=""/>
                </a:ext>
              </a:extLst>
            </a:blip>
            <a:stretch>
              <a:fillRect/>
            </a:stretch>
          </p:blipFill>
          <p:spPr>
            <a:xfrm>
              <a:off x="967692" y="1978882"/>
              <a:ext cx="7051688" cy="490155"/>
            </a:xfrm>
            <a:prstGeom prst="rect">
              <a:avLst/>
            </a:prstGeom>
          </p:spPr>
        </p:pic>
        <p:pic>
          <p:nvPicPr>
            <p:cNvPr id="8" name="Picture 7">
              <a:extLst>
                <a:ext uri="{FF2B5EF4-FFF2-40B4-BE49-F238E27FC236}">
                  <a16:creationId xmlns:a16="http://schemas.microsoft.com/office/drawing/2014/main" xmlns="" id="{06911997-BD7A-423E-BFDD-2547A9B3FDBB}"/>
                </a:ext>
              </a:extLst>
            </p:cNvPr>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967692" y="2469037"/>
              <a:ext cx="7103997" cy="1003612"/>
            </a:xfrm>
            <a:prstGeom prst="rect">
              <a:avLst/>
            </a:prstGeom>
          </p:spPr>
        </p:pic>
        <p:pic>
          <p:nvPicPr>
            <p:cNvPr id="9" name="Picture 8">
              <a:extLst>
                <a:ext uri="{FF2B5EF4-FFF2-40B4-BE49-F238E27FC236}">
                  <a16:creationId xmlns:a16="http://schemas.microsoft.com/office/drawing/2014/main" xmlns="" id="{6987A905-962A-4F46-859F-4A726117EC1D}"/>
                </a:ext>
              </a:extLst>
            </p:cNvPr>
            <p:cNvPicPr>
              <a:picLocks noChangeAspect="1"/>
            </p:cNvPicPr>
            <p:nvPr/>
          </p:nvPicPr>
          <p:blipFill>
            <a:blip r:embed="rId4" cstate="print">
              <a:extLst>
                <a:ext uri="{28A0092B-C50C-407E-A947-70E740481C1C}">
                  <a14:useLocalDpi xmlns:a14="http://schemas.microsoft.com/office/drawing/2010/main" xmlns=""/>
                </a:ext>
              </a:extLst>
            </a:blip>
            <a:stretch>
              <a:fillRect/>
            </a:stretch>
          </p:blipFill>
          <p:spPr>
            <a:xfrm>
              <a:off x="967694" y="3429000"/>
              <a:ext cx="7103995" cy="2884654"/>
            </a:xfrm>
            <a:prstGeom prst="rect">
              <a:avLst/>
            </a:prstGeom>
          </p:spPr>
        </p:pic>
      </p:grpSp>
    </p:spTree>
    <p:extLst>
      <p:ext uri="{BB962C8B-B14F-4D97-AF65-F5344CB8AC3E}">
        <p14:creationId xmlns:p14="http://schemas.microsoft.com/office/powerpoint/2010/main" xmlns="" val="34816786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2">
            <a:extLst>
              <a:ext uri="{FF2B5EF4-FFF2-40B4-BE49-F238E27FC236}">
                <a16:creationId xmlns:a16="http://schemas.microsoft.com/office/drawing/2014/main" xmlns="" id="{FB41FFF0-305D-4713-9540-B8387ABA1F67}"/>
              </a:ext>
            </a:extLst>
          </p:cNvPr>
          <p:cNvSpPr txBox="1">
            <a:spLocks/>
          </p:cNvSpPr>
          <p:nvPr/>
        </p:nvSpPr>
        <p:spPr bwMode="gray">
          <a:xfrm>
            <a:off x="0" y="853346"/>
            <a:ext cx="9144000" cy="523875"/>
          </a:xfrm>
          <a:prstGeom prst="rect">
            <a:avLst/>
          </a:prstGeom>
          <a:solidFill>
            <a:srgbClr val="643C5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405000" bIns="0" anchor="ctr"/>
          <a:lstStyle>
            <a:defPPr>
              <a:defRPr lang="fr-FR"/>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lgn="ctr" eaLnBrk="1" hangingPunct="1">
              <a:lnSpc>
                <a:spcPct val="90000"/>
              </a:lnSpc>
            </a:pPr>
            <a:r>
              <a:rPr lang="en-US" altLang="en-US" sz="1650" b="1" dirty="0">
                <a:solidFill>
                  <a:schemeClr val="bg1"/>
                </a:solidFill>
              </a:rPr>
              <a:t>PLANNING  STAGES</a:t>
            </a:r>
            <a:endParaRPr lang="en-IN" altLang="en-US" sz="1650" b="1" dirty="0">
              <a:solidFill>
                <a:schemeClr val="bg1"/>
              </a:solidFill>
            </a:endParaRPr>
          </a:p>
        </p:txBody>
      </p:sp>
      <p:sp>
        <p:nvSpPr>
          <p:cNvPr id="22" name="TextBox 21">
            <a:extLst>
              <a:ext uri="{FF2B5EF4-FFF2-40B4-BE49-F238E27FC236}">
                <a16:creationId xmlns:a16="http://schemas.microsoft.com/office/drawing/2014/main" xmlns="" id="{02FD3566-414C-4DCE-9FF4-7A34DA36857E}"/>
              </a:ext>
            </a:extLst>
          </p:cNvPr>
          <p:cNvSpPr txBox="1"/>
          <p:nvPr/>
        </p:nvSpPr>
        <p:spPr>
          <a:xfrm>
            <a:off x="3795275" y="2880207"/>
            <a:ext cx="1553450" cy="461665"/>
          </a:xfrm>
          <a:prstGeom prst="rect">
            <a:avLst/>
          </a:prstGeom>
          <a:noFill/>
        </p:spPr>
        <p:txBody>
          <a:bodyPr wrap="square" rtlCol="0">
            <a:spAutoFit/>
          </a:bodyPr>
          <a:lstStyle/>
          <a:p>
            <a:r>
              <a:rPr lang="en-US" sz="2400" dirty="0"/>
              <a:t>STAGE - II</a:t>
            </a:r>
          </a:p>
        </p:txBody>
      </p:sp>
      <p:sp>
        <p:nvSpPr>
          <p:cNvPr id="23" name="TextBox 22">
            <a:extLst>
              <a:ext uri="{FF2B5EF4-FFF2-40B4-BE49-F238E27FC236}">
                <a16:creationId xmlns:a16="http://schemas.microsoft.com/office/drawing/2014/main" xmlns="" id="{983B1D38-B228-4F35-9EC4-40D37F93C3DD}"/>
              </a:ext>
            </a:extLst>
          </p:cNvPr>
          <p:cNvSpPr txBox="1"/>
          <p:nvPr/>
        </p:nvSpPr>
        <p:spPr>
          <a:xfrm>
            <a:off x="1820829" y="3697364"/>
            <a:ext cx="5502342" cy="461665"/>
          </a:xfrm>
          <a:prstGeom prst="rect">
            <a:avLst/>
          </a:prstGeom>
          <a:noFill/>
        </p:spPr>
        <p:txBody>
          <a:bodyPr wrap="square" rtlCol="0">
            <a:spAutoFit/>
          </a:bodyPr>
          <a:lstStyle/>
          <a:p>
            <a:pPr algn="ctr"/>
            <a:r>
              <a:rPr lang="en-IN" altLang="en-US" sz="2400" dirty="0"/>
              <a:t>Preparation of Existing </a:t>
            </a:r>
            <a:r>
              <a:rPr lang="en-IN" altLang="en-US" sz="2400" dirty="0" err="1"/>
              <a:t>Landuse</a:t>
            </a:r>
            <a:r>
              <a:rPr lang="en-IN" altLang="en-US" sz="2400" dirty="0"/>
              <a:t> Map</a:t>
            </a:r>
            <a:endParaRPr lang="en-US" sz="2400" dirty="0"/>
          </a:p>
        </p:txBody>
      </p:sp>
    </p:spTree>
    <p:extLst>
      <p:ext uri="{BB962C8B-B14F-4D97-AF65-F5344CB8AC3E}">
        <p14:creationId xmlns:p14="http://schemas.microsoft.com/office/powerpoint/2010/main" xmlns="" val="28529105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xmlns="" id="{C89D2AC8-8F5D-4916-A3D4-66BD19B66C23}"/>
              </a:ext>
            </a:extLst>
          </p:cNvPr>
          <p:cNvSpPr>
            <a:spLocks noGrp="1"/>
          </p:cNvSpPr>
          <p:nvPr>
            <p:ph idx="1"/>
          </p:nvPr>
        </p:nvSpPr>
        <p:spPr>
          <a:xfrm>
            <a:off x="182310" y="1768154"/>
            <a:ext cx="8342258" cy="4868619"/>
          </a:xfrm>
        </p:spPr>
        <p:txBody>
          <a:bodyPr>
            <a:normAutofit/>
          </a:bodyPr>
          <a:lstStyle/>
          <a:p>
            <a:pPr lvl="1">
              <a:lnSpc>
                <a:spcPct val="124000"/>
              </a:lnSpc>
              <a:buClr>
                <a:srgbClr val="C00000"/>
              </a:buClr>
              <a:buSzPct val="105000"/>
            </a:pPr>
            <a:r>
              <a:rPr lang="en-US" dirty="0"/>
              <a:t>Procurement of Shape file having cadastral information from DT&amp;CP</a:t>
            </a:r>
          </a:p>
          <a:p>
            <a:pPr lvl="1">
              <a:lnSpc>
                <a:spcPct val="124000"/>
              </a:lnSpc>
              <a:buClr>
                <a:srgbClr val="C00000"/>
              </a:buClr>
            </a:pPr>
            <a:r>
              <a:rPr lang="en-US" dirty="0"/>
              <a:t>Validation of cadastral information based on Notified Document u/s 13(1)</a:t>
            </a:r>
          </a:p>
          <a:p>
            <a:pPr lvl="1">
              <a:lnSpc>
                <a:spcPct val="124000"/>
              </a:lnSpc>
              <a:buClr>
                <a:srgbClr val="C00000"/>
              </a:buClr>
            </a:pPr>
            <a:r>
              <a:rPr lang="en-US" dirty="0"/>
              <a:t>Procurement of Satellite image of the Planning Area </a:t>
            </a:r>
          </a:p>
          <a:p>
            <a:pPr lvl="1">
              <a:lnSpc>
                <a:spcPct val="124000"/>
              </a:lnSpc>
              <a:buClr>
                <a:srgbClr val="C00000"/>
              </a:buClr>
            </a:pPr>
            <a:r>
              <a:rPr lang="en-US" dirty="0"/>
              <a:t>Geo-referencing / Superimposition of cadastral information over satellite image </a:t>
            </a:r>
          </a:p>
          <a:p>
            <a:pPr lvl="1">
              <a:lnSpc>
                <a:spcPct val="124000"/>
              </a:lnSpc>
              <a:buClr>
                <a:srgbClr val="C00000"/>
              </a:buClr>
            </a:pPr>
            <a:r>
              <a:rPr lang="en-US" dirty="0" err="1"/>
              <a:t>Digitisation</a:t>
            </a:r>
            <a:r>
              <a:rPr lang="en-US" dirty="0"/>
              <a:t> of Geo-referenced Map to get Final Base Map</a:t>
            </a:r>
          </a:p>
          <a:p>
            <a:pPr lvl="1">
              <a:lnSpc>
                <a:spcPct val="124000"/>
              </a:lnSpc>
              <a:buClr>
                <a:srgbClr val="C00000"/>
              </a:buClr>
            </a:pPr>
            <a:r>
              <a:rPr lang="en-US" dirty="0"/>
              <a:t>Validation of Draft ELU through NUIS data/ </a:t>
            </a:r>
            <a:r>
              <a:rPr lang="en-US" dirty="0" err="1"/>
              <a:t>Bhuvans</a:t>
            </a:r>
            <a:r>
              <a:rPr lang="en-US" dirty="0"/>
              <a:t>/ </a:t>
            </a:r>
            <a:r>
              <a:rPr lang="en-US" dirty="0" err="1"/>
              <a:t>Bhunaksha</a:t>
            </a:r>
            <a:r>
              <a:rPr lang="en-US" dirty="0"/>
              <a:t>/ any other data provided by DT&amp;CP</a:t>
            </a:r>
          </a:p>
          <a:p>
            <a:pPr lvl="1">
              <a:lnSpc>
                <a:spcPct val="124000"/>
              </a:lnSpc>
              <a:buClr>
                <a:srgbClr val="C00000"/>
              </a:buClr>
            </a:pPr>
            <a:r>
              <a:rPr lang="en-US" dirty="0"/>
              <a:t>Field verification of Draft ELU before publication</a:t>
            </a:r>
          </a:p>
          <a:p>
            <a:pPr lvl="1">
              <a:lnSpc>
                <a:spcPct val="124000"/>
              </a:lnSpc>
              <a:buClr>
                <a:srgbClr val="C00000"/>
              </a:buClr>
            </a:pPr>
            <a:r>
              <a:rPr lang="en-US" dirty="0"/>
              <a:t>Publication of draft ELU u/s 15(1) for receiving O/S</a:t>
            </a:r>
          </a:p>
          <a:p>
            <a:pPr lvl="1">
              <a:lnSpc>
                <a:spcPct val="124000"/>
              </a:lnSpc>
              <a:buClr>
                <a:srgbClr val="C00000"/>
              </a:buClr>
            </a:pPr>
            <a:r>
              <a:rPr lang="en-US" dirty="0"/>
              <a:t>Scrutiny of O/S &amp; Rectification in Draft Base Map accordingly</a:t>
            </a:r>
          </a:p>
          <a:p>
            <a:pPr lvl="1">
              <a:lnSpc>
                <a:spcPct val="124000"/>
              </a:lnSpc>
              <a:buClr>
                <a:srgbClr val="C00000"/>
              </a:buClr>
            </a:pPr>
            <a:r>
              <a:rPr lang="en-US" dirty="0"/>
              <a:t>Notification of Final ELU u/s 15(4).</a:t>
            </a:r>
          </a:p>
        </p:txBody>
      </p:sp>
      <p:sp>
        <p:nvSpPr>
          <p:cNvPr id="27" name="Title 1">
            <a:extLst>
              <a:ext uri="{FF2B5EF4-FFF2-40B4-BE49-F238E27FC236}">
                <a16:creationId xmlns:a16="http://schemas.microsoft.com/office/drawing/2014/main" xmlns="" id="{B4D9FAC2-0EA0-44B6-84C6-093018EAE34F}"/>
              </a:ext>
            </a:extLst>
          </p:cNvPr>
          <p:cNvSpPr txBox="1">
            <a:spLocks/>
          </p:cNvSpPr>
          <p:nvPr/>
        </p:nvSpPr>
        <p:spPr bwMode="auto">
          <a:xfrm>
            <a:off x="0" y="857250"/>
            <a:ext cx="9144000" cy="541571"/>
          </a:xfrm>
          <a:prstGeom prst="rect">
            <a:avLst/>
          </a:prstGeom>
          <a:solidFill>
            <a:srgbClr val="643C5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defPPr>
              <a:defRPr lang="fr-FR"/>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lgn="ctr" eaLnBrk="1" hangingPunct="1">
              <a:lnSpc>
                <a:spcPct val="90000"/>
              </a:lnSpc>
            </a:pPr>
            <a:r>
              <a:rPr lang="en-US" altLang="en-US" sz="1650" b="1" dirty="0">
                <a:solidFill>
                  <a:schemeClr val="bg1"/>
                </a:solidFill>
              </a:rPr>
              <a:t>PREPARATION OF EXISTING LANDUSE MAP/ BASE MAP</a:t>
            </a:r>
            <a:endParaRPr lang="en-IN" altLang="en-US" sz="1650" b="1" dirty="0">
              <a:solidFill>
                <a:schemeClr val="bg1"/>
              </a:solidFill>
            </a:endParaRPr>
          </a:p>
        </p:txBody>
      </p:sp>
    </p:spTree>
    <p:extLst>
      <p:ext uri="{BB962C8B-B14F-4D97-AF65-F5344CB8AC3E}">
        <p14:creationId xmlns:p14="http://schemas.microsoft.com/office/powerpoint/2010/main" xmlns="" val="9119343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xmlns="" id="{CF348ACF-0BB8-44CA-8E34-C906F1A3B852}"/>
              </a:ext>
            </a:extLst>
          </p:cNvPr>
          <p:cNvSpPr>
            <a:spLocks noGrp="1"/>
          </p:cNvSpPr>
          <p:nvPr/>
        </p:nvSpPr>
        <p:spPr bwMode="gray">
          <a:xfrm>
            <a:off x="1848560" y="2219207"/>
            <a:ext cx="1853092" cy="3676515"/>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marL="285750" indent="-285750" algn="l" rtl="0" eaLnBrk="0" fontAlgn="base" hangingPunct="0">
              <a:lnSpc>
                <a:spcPct val="90000"/>
              </a:lnSpc>
              <a:spcBef>
                <a:spcPts val="1000"/>
              </a:spcBef>
              <a:spcAft>
                <a:spcPct val="0"/>
              </a:spcAft>
              <a:buClr>
                <a:srgbClr val="D42329"/>
              </a:buClr>
              <a:buFont typeface="Wingdings" panose="05000000000000000000" pitchFamily="2" charset="2"/>
              <a:buChar char="£"/>
              <a:defRPr sz="1600" kern="1200" baseline="0">
                <a:solidFill>
                  <a:srgbClr val="5A5A5A"/>
                </a:solidFill>
                <a:latin typeface="+mn-lt"/>
                <a:ea typeface="+mn-ea"/>
                <a:cs typeface="+mn-cs"/>
              </a:defRPr>
            </a:lvl1pPr>
            <a:lvl2pPr marL="685800" indent="-228600" algn="l" rtl="0" eaLnBrk="0" fontAlgn="base" hangingPunct="0">
              <a:lnSpc>
                <a:spcPct val="90000"/>
              </a:lnSpc>
              <a:spcBef>
                <a:spcPts val="500"/>
              </a:spcBef>
              <a:spcAft>
                <a:spcPct val="0"/>
              </a:spcAft>
              <a:buClr>
                <a:srgbClr val="D42329"/>
              </a:buClr>
              <a:buSzPct val="70000"/>
              <a:buFont typeface="Wingdings" panose="05000000000000000000" pitchFamily="2" charset="2"/>
              <a:buChar char="l"/>
              <a:defRPr sz="1400" kern="1200">
                <a:solidFill>
                  <a:srgbClr val="5A5A5A"/>
                </a:solidFill>
                <a:latin typeface="+mn-lt"/>
                <a:ea typeface="+mn-ea"/>
                <a:cs typeface="+mn-cs"/>
              </a:defRPr>
            </a:lvl2pPr>
            <a:lvl3pPr marL="1143000" indent="-228600" algn="l" rtl="0" eaLnBrk="0" fontAlgn="base" hangingPunct="0">
              <a:lnSpc>
                <a:spcPct val="90000"/>
              </a:lnSpc>
              <a:spcBef>
                <a:spcPts val="500"/>
              </a:spcBef>
              <a:spcAft>
                <a:spcPct val="0"/>
              </a:spcAft>
              <a:buSzPct val="70000"/>
              <a:buFont typeface="Wingdings" panose="05000000000000000000" pitchFamily="2" charset="2"/>
              <a:buChar char="l"/>
              <a:defRPr sz="1200" kern="1200">
                <a:solidFill>
                  <a:srgbClr val="5A5A5A"/>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5A5A5A"/>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200" kern="1200">
                <a:solidFill>
                  <a:srgbClr val="5A5A5A"/>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sz="1200" dirty="0"/>
              <a:t>Abadi</a:t>
            </a:r>
          </a:p>
          <a:p>
            <a:r>
              <a:rPr lang="en-US" altLang="en-US" sz="1200" dirty="0"/>
              <a:t>Canal</a:t>
            </a:r>
          </a:p>
          <a:p>
            <a:r>
              <a:rPr lang="en-US" altLang="en-US" sz="1200" dirty="0"/>
              <a:t>Forest</a:t>
            </a:r>
          </a:p>
          <a:p>
            <a:r>
              <a:rPr lang="en-US" altLang="en-US" sz="1200" dirty="0" err="1"/>
              <a:t>Gramin</a:t>
            </a:r>
            <a:r>
              <a:rPr lang="en-US" altLang="en-US" sz="1200" dirty="0"/>
              <a:t> Abadi</a:t>
            </a:r>
          </a:p>
          <a:p>
            <a:r>
              <a:rPr lang="en-US" altLang="en-US" sz="1200" dirty="0"/>
              <a:t>Grass Land</a:t>
            </a:r>
          </a:p>
          <a:p>
            <a:r>
              <a:rPr lang="en-US" altLang="en-US" sz="1200" dirty="0"/>
              <a:t>Hilly Area</a:t>
            </a:r>
          </a:p>
          <a:p>
            <a:r>
              <a:rPr lang="en-US" altLang="en-US" sz="1200" dirty="0"/>
              <a:t>Island</a:t>
            </a:r>
          </a:p>
          <a:p>
            <a:r>
              <a:rPr lang="en-US" altLang="en-US" sz="1200" dirty="0"/>
              <a:t>Parcel</a:t>
            </a:r>
          </a:p>
          <a:p>
            <a:r>
              <a:rPr lang="en-US" altLang="en-US" sz="1200" dirty="0"/>
              <a:t>River</a:t>
            </a:r>
          </a:p>
          <a:p>
            <a:r>
              <a:rPr lang="en-US" altLang="en-US" sz="1200" dirty="0"/>
              <a:t>Road</a:t>
            </a:r>
          </a:p>
          <a:p>
            <a:r>
              <a:rPr lang="en-US" altLang="en-US" sz="1200" dirty="0" err="1"/>
              <a:t>Shamshan</a:t>
            </a:r>
            <a:r>
              <a:rPr lang="en-US" altLang="en-US" sz="1200" dirty="0"/>
              <a:t>/</a:t>
            </a:r>
            <a:r>
              <a:rPr lang="en-US" altLang="en-US" sz="1200" dirty="0" err="1"/>
              <a:t>Kabristan</a:t>
            </a:r>
            <a:endParaRPr lang="en-US" altLang="en-US" sz="1200" dirty="0"/>
          </a:p>
          <a:p>
            <a:r>
              <a:rPr lang="en-US" altLang="en-US" sz="1200" dirty="0"/>
              <a:t>Talab Bund</a:t>
            </a:r>
          </a:p>
          <a:p>
            <a:r>
              <a:rPr lang="en-US" altLang="en-US" sz="1200" dirty="0"/>
              <a:t>Water Bodies</a:t>
            </a:r>
          </a:p>
          <a:p>
            <a:r>
              <a:rPr lang="en-US" altLang="en-US" sz="1200" dirty="0"/>
              <a:t>Scrub Land, etc.</a:t>
            </a:r>
          </a:p>
        </p:txBody>
      </p:sp>
      <p:sp>
        <p:nvSpPr>
          <p:cNvPr id="5" name="Content Placeholder 2">
            <a:extLst>
              <a:ext uri="{FF2B5EF4-FFF2-40B4-BE49-F238E27FC236}">
                <a16:creationId xmlns:a16="http://schemas.microsoft.com/office/drawing/2014/main" xmlns="" id="{F3A236AB-687C-4C0A-8FDF-458ED9987A72}"/>
              </a:ext>
            </a:extLst>
          </p:cNvPr>
          <p:cNvSpPr>
            <a:spLocks noGrp="1"/>
          </p:cNvSpPr>
          <p:nvPr/>
        </p:nvSpPr>
        <p:spPr bwMode="gray">
          <a:xfrm>
            <a:off x="51008" y="1841143"/>
            <a:ext cx="3818449" cy="446485"/>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marL="285750" indent="-285750" algn="l" rtl="0" eaLnBrk="0" fontAlgn="base" hangingPunct="0">
              <a:lnSpc>
                <a:spcPct val="90000"/>
              </a:lnSpc>
              <a:spcBef>
                <a:spcPts val="1000"/>
              </a:spcBef>
              <a:spcAft>
                <a:spcPct val="0"/>
              </a:spcAft>
              <a:buClr>
                <a:srgbClr val="D42329"/>
              </a:buClr>
              <a:buFont typeface="Wingdings" panose="05000000000000000000" pitchFamily="2" charset="2"/>
              <a:buChar char="£"/>
              <a:defRPr sz="1600" kern="1200" baseline="0">
                <a:solidFill>
                  <a:srgbClr val="5A5A5A"/>
                </a:solidFill>
                <a:latin typeface="+mn-lt"/>
                <a:ea typeface="+mn-ea"/>
                <a:cs typeface="+mn-cs"/>
              </a:defRPr>
            </a:lvl1pPr>
            <a:lvl2pPr marL="685800" indent="-228600" algn="l" rtl="0" eaLnBrk="0" fontAlgn="base" hangingPunct="0">
              <a:lnSpc>
                <a:spcPct val="90000"/>
              </a:lnSpc>
              <a:spcBef>
                <a:spcPts val="500"/>
              </a:spcBef>
              <a:spcAft>
                <a:spcPct val="0"/>
              </a:spcAft>
              <a:buClr>
                <a:srgbClr val="D42329"/>
              </a:buClr>
              <a:buSzPct val="70000"/>
              <a:buFont typeface="Wingdings" panose="05000000000000000000" pitchFamily="2" charset="2"/>
              <a:buChar char="l"/>
              <a:defRPr sz="1400" kern="1200">
                <a:solidFill>
                  <a:srgbClr val="5A5A5A"/>
                </a:solidFill>
                <a:latin typeface="+mn-lt"/>
                <a:ea typeface="+mn-ea"/>
                <a:cs typeface="+mn-cs"/>
              </a:defRPr>
            </a:lvl2pPr>
            <a:lvl3pPr marL="1143000" indent="-228600" algn="l" rtl="0" eaLnBrk="0" fontAlgn="base" hangingPunct="0">
              <a:lnSpc>
                <a:spcPct val="90000"/>
              </a:lnSpc>
              <a:spcBef>
                <a:spcPts val="500"/>
              </a:spcBef>
              <a:spcAft>
                <a:spcPct val="0"/>
              </a:spcAft>
              <a:buSzPct val="70000"/>
              <a:buFont typeface="Wingdings" panose="05000000000000000000" pitchFamily="2" charset="2"/>
              <a:buChar char="l"/>
              <a:defRPr sz="1200" kern="1200">
                <a:solidFill>
                  <a:srgbClr val="5A5A5A"/>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5A5A5A"/>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200" kern="1200">
                <a:solidFill>
                  <a:srgbClr val="5A5A5A"/>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sz="1200" dirty="0"/>
              <a:t>CHIPS  provide Cadastral data in about 17 layers , mainly - </a:t>
            </a:r>
          </a:p>
        </p:txBody>
      </p:sp>
      <p:sp>
        <p:nvSpPr>
          <p:cNvPr id="16" name="Title 1">
            <a:extLst>
              <a:ext uri="{FF2B5EF4-FFF2-40B4-BE49-F238E27FC236}">
                <a16:creationId xmlns:a16="http://schemas.microsoft.com/office/drawing/2014/main" xmlns="" id="{83006235-3FDC-4BC9-AB56-5DB7D83E8961}"/>
              </a:ext>
            </a:extLst>
          </p:cNvPr>
          <p:cNvSpPr txBox="1">
            <a:spLocks/>
          </p:cNvSpPr>
          <p:nvPr/>
        </p:nvSpPr>
        <p:spPr bwMode="auto">
          <a:xfrm>
            <a:off x="0" y="857250"/>
            <a:ext cx="9144000" cy="541571"/>
          </a:xfrm>
          <a:prstGeom prst="rect">
            <a:avLst/>
          </a:prstGeom>
          <a:solidFill>
            <a:srgbClr val="643C5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defPPr>
              <a:defRPr lang="fr-FR"/>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lgn="ctr" eaLnBrk="1" hangingPunct="1">
              <a:lnSpc>
                <a:spcPct val="90000"/>
              </a:lnSpc>
            </a:pPr>
            <a:r>
              <a:rPr lang="en-US" altLang="en-US" sz="1650" b="1" dirty="0">
                <a:solidFill>
                  <a:schemeClr val="bg1"/>
                </a:solidFill>
              </a:rPr>
              <a:t>PREPARATION OF EXISTING LANDUSE MAP/ BASE MAP</a:t>
            </a:r>
            <a:endParaRPr lang="en-IN" altLang="en-US" sz="1650" b="1" dirty="0">
              <a:solidFill>
                <a:schemeClr val="bg1"/>
              </a:solidFill>
            </a:endParaRPr>
          </a:p>
        </p:txBody>
      </p:sp>
      <p:sp>
        <p:nvSpPr>
          <p:cNvPr id="18" name="Content Placeholder 2">
            <a:extLst>
              <a:ext uri="{FF2B5EF4-FFF2-40B4-BE49-F238E27FC236}">
                <a16:creationId xmlns:a16="http://schemas.microsoft.com/office/drawing/2014/main" xmlns="" id="{B6E1AE89-29B7-429D-A38E-8C2B496F60EA}"/>
              </a:ext>
            </a:extLst>
          </p:cNvPr>
          <p:cNvSpPr>
            <a:spLocks noGrp="1"/>
          </p:cNvSpPr>
          <p:nvPr/>
        </p:nvSpPr>
        <p:spPr bwMode="gray">
          <a:xfrm>
            <a:off x="6945" y="2666502"/>
            <a:ext cx="2218135" cy="2120503"/>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marL="285750" indent="-285750" algn="l" rtl="0" eaLnBrk="0" fontAlgn="base" hangingPunct="0">
              <a:lnSpc>
                <a:spcPct val="90000"/>
              </a:lnSpc>
              <a:spcBef>
                <a:spcPts val="1000"/>
              </a:spcBef>
              <a:spcAft>
                <a:spcPct val="0"/>
              </a:spcAft>
              <a:buClr>
                <a:srgbClr val="D42329"/>
              </a:buClr>
              <a:buFont typeface="Wingdings" panose="05000000000000000000" pitchFamily="2" charset="2"/>
              <a:buChar char="£"/>
              <a:defRPr sz="1600" kern="1200" baseline="0">
                <a:solidFill>
                  <a:srgbClr val="5A5A5A"/>
                </a:solidFill>
                <a:latin typeface="+mn-lt"/>
                <a:ea typeface="+mn-ea"/>
                <a:cs typeface="+mn-cs"/>
              </a:defRPr>
            </a:lvl1pPr>
            <a:lvl2pPr marL="685800" indent="-228600" algn="l" rtl="0" eaLnBrk="0" fontAlgn="base" hangingPunct="0">
              <a:lnSpc>
                <a:spcPct val="90000"/>
              </a:lnSpc>
              <a:spcBef>
                <a:spcPts val="500"/>
              </a:spcBef>
              <a:spcAft>
                <a:spcPct val="0"/>
              </a:spcAft>
              <a:buClr>
                <a:srgbClr val="D42329"/>
              </a:buClr>
              <a:buSzPct val="70000"/>
              <a:buFont typeface="Wingdings" panose="05000000000000000000" pitchFamily="2" charset="2"/>
              <a:buChar char="l"/>
              <a:defRPr sz="1400" kern="1200">
                <a:solidFill>
                  <a:srgbClr val="5A5A5A"/>
                </a:solidFill>
                <a:latin typeface="+mn-lt"/>
                <a:ea typeface="+mn-ea"/>
                <a:cs typeface="+mn-cs"/>
              </a:defRPr>
            </a:lvl2pPr>
            <a:lvl3pPr marL="1143000" indent="-228600" algn="l" rtl="0" eaLnBrk="0" fontAlgn="base" hangingPunct="0">
              <a:lnSpc>
                <a:spcPct val="90000"/>
              </a:lnSpc>
              <a:spcBef>
                <a:spcPts val="500"/>
              </a:spcBef>
              <a:spcAft>
                <a:spcPct val="0"/>
              </a:spcAft>
              <a:buSzPct val="70000"/>
              <a:buFont typeface="Wingdings" panose="05000000000000000000" pitchFamily="2" charset="2"/>
              <a:buChar char="l"/>
              <a:defRPr sz="1200" kern="1200">
                <a:solidFill>
                  <a:srgbClr val="5A5A5A"/>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5A5A5A"/>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200" kern="1200">
                <a:solidFill>
                  <a:srgbClr val="5A5A5A"/>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sz="1200" dirty="0" err="1"/>
              <a:t>Khasra</a:t>
            </a:r>
            <a:r>
              <a:rPr lang="en-US" altLang="en-US" sz="1200" dirty="0"/>
              <a:t> no.</a:t>
            </a:r>
          </a:p>
          <a:p>
            <a:r>
              <a:rPr lang="en-US" altLang="en-US" sz="1200" dirty="0" err="1"/>
              <a:t>Landuse</a:t>
            </a:r>
            <a:r>
              <a:rPr lang="en-US" altLang="en-US" sz="1200" dirty="0"/>
              <a:t> categories</a:t>
            </a:r>
          </a:p>
          <a:p>
            <a:r>
              <a:rPr lang="en-US" altLang="en-US" sz="1200" dirty="0"/>
              <a:t>Administrative Boundaries </a:t>
            </a:r>
          </a:p>
          <a:p>
            <a:r>
              <a:rPr lang="en-US" altLang="en-US" sz="1200" dirty="0"/>
              <a:t>Natural Features </a:t>
            </a:r>
          </a:p>
          <a:p>
            <a:r>
              <a:rPr lang="en-US" altLang="en-US" sz="1200" dirty="0"/>
              <a:t>Road  Network</a:t>
            </a:r>
          </a:p>
          <a:p>
            <a:r>
              <a:rPr lang="en-US" altLang="en-US" sz="1200" dirty="0"/>
              <a:t>Area and so on.. </a:t>
            </a:r>
          </a:p>
        </p:txBody>
      </p:sp>
      <p:pic>
        <p:nvPicPr>
          <p:cNvPr id="6" name="Picture 5" descr="A picture containing text, map&#10;&#10;Description generated with very high confidence">
            <a:extLst>
              <a:ext uri="{FF2B5EF4-FFF2-40B4-BE49-F238E27FC236}">
                <a16:creationId xmlns:a16="http://schemas.microsoft.com/office/drawing/2014/main" xmlns="" id="{3074ABFD-BBFE-41EF-A743-CA11703A688B}"/>
              </a:ext>
            </a:extLst>
          </p:cNvPr>
          <p:cNvPicPr>
            <a:picLocks noChangeAspect="1"/>
          </p:cNvPicPr>
          <p:nvPr/>
        </p:nvPicPr>
        <p:blipFill rotWithShape="1">
          <a:blip r:embed="rId2" cstate="email">
            <a:extLst>
              <a:ext uri="{28A0092B-C50C-407E-A947-70E740481C1C}">
                <a14:useLocalDpi xmlns:a14="http://schemas.microsoft.com/office/drawing/2010/main" xmlns=""/>
              </a:ext>
            </a:extLst>
          </a:blip>
          <a:srcRect/>
          <a:stretch/>
        </p:blipFill>
        <p:spPr>
          <a:xfrm>
            <a:off x="3925039" y="1508440"/>
            <a:ext cx="5218962" cy="5344461"/>
          </a:xfrm>
          <a:prstGeom prst="rect">
            <a:avLst/>
          </a:prstGeom>
        </p:spPr>
      </p:pic>
      <p:sp>
        <p:nvSpPr>
          <p:cNvPr id="2" name="Title 1">
            <a:extLst>
              <a:ext uri="{FF2B5EF4-FFF2-40B4-BE49-F238E27FC236}">
                <a16:creationId xmlns:a16="http://schemas.microsoft.com/office/drawing/2014/main" xmlns="" id="{398E585F-8E8E-45C2-B292-CEB7C06227DC}"/>
              </a:ext>
            </a:extLst>
          </p:cNvPr>
          <p:cNvSpPr>
            <a:spLocks noGrp="1"/>
          </p:cNvSpPr>
          <p:nvPr>
            <p:ph type="title"/>
          </p:nvPr>
        </p:nvSpPr>
        <p:spPr>
          <a:xfrm>
            <a:off x="19868" y="1444437"/>
            <a:ext cx="4552132" cy="446485"/>
          </a:xfrm>
        </p:spPr>
        <p:txBody>
          <a:bodyPr>
            <a:noAutofit/>
          </a:bodyPr>
          <a:lstStyle/>
          <a:p>
            <a:r>
              <a:rPr lang="en-US" sz="1800" b="1" dirty="0">
                <a:solidFill>
                  <a:srgbClr val="5A5A5A"/>
                </a:solidFill>
              </a:rPr>
              <a:t>Procurement of Shape file from CHIPS</a:t>
            </a:r>
            <a:br>
              <a:rPr lang="en-US" sz="1800" b="1" dirty="0">
                <a:solidFill>
                  <a:srgbClr val="5A5A5A"/>
                </a:solidFill>
              </a:rPr>
            </a:br>
            <a:endParaRPr lang="en-US" sz="788" dirty="0"/>
          </a:p>
        </p:txBody>
      </p:sp>
    </p:spTree>
    <p:extLst>
      <p:ext uri="{BB962C8B-B14F-4D97-AF65-F5344CB8AC3E}">
        <p14:creationId xmlns:p14="http://schemas.microsoft.com/office/powerpoint/2010/main" xmlns="" val="2192323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descr="A close up of text on a white background&#10;&#10;Description generated with high confidence">
            <a:extLst>
              <a:ext uri="{FF2B5EF4-FFF2-40B4-BE49-F238E27FC236}">
                <a16:creationId xmlns:a16="http://schemas.microsoft.com/office/drawing/2014/main" xmlns="" id="{2035E1C0-961C-4878-A687-9F50A29B780B}"/>
              </a:ext>
            </a:extLst>
          </p:cNvPr>
          <p:cNvPicPr>
            <a:picLocks noChangeAspect="1"/>
          </p:cNvPicPr>
          <p:nvPr/>
        </p:nvPicPr>
        <p:blipFill rotWithShape="1">
          <a:blip r:embed="rId2" cstate="email">
            <a:extLst>
              <a:ext uri="{BEBA8EAE-BF5A-486C-A8C5-ECC9F3942E4B}">
                <a14:imgProps xmlns:a14="http://schemas.microsoft.com/office/drawing/2010/main" xmlns="">
                  <a14:imgLayer r:embed="rId3">
                    <a14:imgEffect>
                      <a14:brightnessContrast bright="40000" contrast="40000"/>
                    </a14:imgEffect>
                  </a14:imgLayer>
                </a14:imgProps>
              </a:ext>
              <a:ext uri="{28A0092B-C50C-407E-A947-70E740481C1C}">
                <a14:useLocalDpi xmlns:a14="http://schemas.microsoft.com/office/drawing/2010/main" xmlns=""/>
              </a:ext>
            </a:extLst>
          </a:blip>
          <a:srcRect/>
          <a:stretch/>
        </p:blipFill>
        <p:spPr>
          <a:xfrm>
            <a:off x="6676788" y="4163170"/>
            <a:ext cx="2539022" cy="2744908"/>
          </a:xfrm>
          <a:prstGeom prst="rect">
            <a:avLst/>
          </a:prstGeom>
        </p:spPr>
      </p:pic>
      <p:sp>
        <p:nvSpPr>
          <p:cNvPr id="2" name="Title 1">
            <a:extLst>
              <a:ext uri="{FF2B5EF4-FFF2-40B4-BE49-F238E27FC236}">
                <a16:creationId xmlns:a16="http://schemas.microsoft.com/office/drawing/2014/main" xmlns="" id="{0D732B37-C2F9-478D-894D-D97DE563268D}"/>
              </a:ext>
            </a:extLst>
          </p:cNvPr>
          <p:cNvSpPr>
            <a:spLocks noGrp="1"/>
          </p:cNvSpPr>
          <p:nvPr>
            <p:ph type="title"/>
          </p:nvPr>
        </p:nvSpPr>
        <p:spPr>
          <a:xfrm>
            <a:off x="549778" y="1397876"/>
            <a:ext cx="7886700" cy="720329"/>
          </a:xfrm>
        </p:spPr>
        <p:txBody>
          <a:bodyPr>
            <a:noAutofit/>
          </a:bodyPr>
          <a:lstStyle/>
          <a:p>
            <a:r>
              <a:rPr lang="en-US" sz="2100" dirty="0"/>
              <a:t>Validation of cadastral information &amp; Village boundary</a:t>
            </a:r>
          </a:p>
        </p:txBody>
      </p:sp>
      <p:sp>
        <p:nvSpPr>
          <p:cNvPr id="3" name="TextBox 2">
            <a:extLst>
              <a:ext uri="{FF2B5EF4-FFF2-40B4-BE49-F238E27FC236}">
                <a16:creationId xmlns:a16="http://schemas.microsoft.com/office/drawing/2014/main" xmlns="" id="{8E949876-E9AB-4BDD-A82B-F074C8757AEA}"/>
              </a:ext>
            </a:extLst>
          </p:cNvPr>
          <p:cNvSpPr txBox="1"/>
          <p:nvPr/>
        </p:nvSpPr>
        <p:spPr>
          <a:xfrm>
            <a:off x="1371601" y="1761259"/>
            <a:ext cx="1236518" cy="300082"/>
          </a:xfrm>
          <a:prstGeom prst="rect">
            <a:avLst/>
          </a:prstGeom>
          <a:noFill/>
        </p:spPr>
        <p:txBody>
          <a:bodyPr wrap="square" rtlCol="0">
            <a:spAutoFit/>
          </a:bodyPr>
          <a:lstStyle/>
          <a:p>
            <a:r>
              <a:rPr lang="en-US" sz="1350" b="1" dirty="0"/>
              <a:t>CHIPS DATA</a:t>
            </a:r>
          </a:p>
        </p:txBody>
      </p:sp>
      <p:sp>
        <p:nvSpPr>
          <p:cNvPr id="10" name="TextBox 9">
            <a:extLst>
              <a:ext uri="{FF2B5EF4-FFF2-40B4-BE49-F238E27FC236}">
                <a16:creationId xmlns:a16="http://schemas.microsoft.com/office/drawing/2014/main" xmlns="" id="{F609DF81-8C9B-420A-8945-564E956E1ABE}"/>
              </a:ext>
            </a:extLst>
          </p:cNvPr>
          <p:cNvSpPr txBox="1"/>
          <p:nvPr/>
        </p:nvSpPr>
        <p:spPr>
          <a:xfrm>
            <a:off x="7351489" y="4229952"/>
            <a:ext cx="1236518" cy="300082"/>
          </a:xfrm>
          <a:prstGeom prst="rect">
            <a:avLst/>
          </a:prstGeom>
          <a:noFill/>
        </p:spPr>
        <p:txBody>
          <a:bodyPr wrap="square" rtlCol="0">
            <a:spAutoFit/>
          </a:bodyPr>
          <a:lstStyle/>
          <a:p>
            <a:r>
              <a:rPr lang="en-US" sz="1350" b="1" dirty="0"/>
              <a:t>Census Atlas</a:t>
            </a:r>
          </a:p>
        </p:txBody>
      </p:sp>
      <p:sp>
        <p:nvSpPr>
          <p:cNvPr id="11" name="TextBox 10">
            <a:extLst>
              <a:ext uri="{FF2B5EF4-FFF2-40B4-BE49-F238E27FC236}">
                <a16:creationId xmlns:a16="http://schemas.microsoft.com/office/drawing/2014/main" xmlns="" id="{153EA66A-EFC9-43CB-8EF7-C341ED20DB18}"/>
              </a:ext>
            </a:extLst>
          </p:cNvPr>
          <p:cNvSpPr txBox="1"/>
          <p:nvPr/>
        </p:nvSpPr>
        <p:spPr>
          <a:xfrm>
            <a:off x="7468906" y="1657625"/>
            <a:ext cx="1517350" cy="300082"/>
          </a:xfrm>
          <a:prstGeom prst="rect">
            <a:avLst/>
          </a:prstGeom>
          <a:noFill/>
        </p:spPr>
        <p:txBody>
          <a:bodyPr wrap="square" rtlCol="0">
            <a:spAutoFit/>
          </a:bodyPr>
          <a:lstStyle/>
          <a:p>
            <a:r>
              <a:rPr lang="en-US" sz="1350" dirty="0" err="1"/>
              <a:t>Majmuli</a:t>
            </a:r>
            <a:r>
              <a:rPr lang="en-US" sz="1350" dirty="0"/>
              <a:t> </a:t>
            </a:r>
            <a:r>
              <a:rPr lang="en-US" sz="1350" dirty="0" err="1"/>
              <a:t>Naksha</a:t>
            </a:r>
            <a:endParaRPr lang="en-US" sz="1350" dirty="0"/>
          </a:p>
        </p:txBody>
      </p:sp>
      <p:sp>
        <p:nvSpPr>
          <p:cNvPr id="12" name="TextBox 11">
            <a:extLst>
              <a:ext uri="{FF2B5EF4-FFF2-40B4-BE49-F238E27FC236}">
                <a16:creationId xmlns:a16="http://schemas.microsoft.com/office/drawing/2014/main" xmlns="" id="{113D4416-4F42-48B2-8E53-2C7B8D674516}"/>
              </a:ext>
            </a:extLst>
          </p:cNvPr>
          <p:cNvSpPr txBox="1"/>
          <p:nvPr/>
        </p:nvSpPr>
        <p:spPr>
          <a:xfrm>
            <a:off x="3800137" y="1791306"/>
            <a:ext cx="2649450" cy="300082"/>
          </a:xfrm>
          <a:prstGeom prst="rect">
            <a:avLst/>
          </a:prstGeom>
          <a:noFill/>
        </p:spPr>
        <p:txBody>
          <a:bodyPr wrap="square" rtlCol="0">
            <a:spAutoFit/>
          </a:bodyPr>
          <a:lstStyle/>
          <a:p>
            <a:r>
              <a:rPr lang="en-US" sz="1350" b="1" dirty="0"/>
              <a:t>Notification Document 13(1)</a:t>
            </a:r>
          </a:p>
        </p:txBody>
      </p:sp>
      <p:grpSp>
        <p:nvGrpSpPr>
          <p:cNvPr id="13" name="Group 12">
            <a:extLst>
              <a:ext uri="{FF2B5EF4-FFF2-40B4-BE49-F238E27FC236}">
                <a16:creationId xmlns:a16="http://schemas.microsoft.com/office/drawing/2014/main" xmlns="" id="{A4608C40-D4B3-486A-BDAA-934029977A82}"/>
              </a:ext>
            </a:extLst>
          </p:cNvPr>
          <p:cNvGrpSpPr>
            <a:grpSpLocks/>
          </p:cNvGrpSpPr>
          <p:nvPr/>
        </p:nvGrpSpPr>
        <p:grpSpPr bwMode="auto">
          <a:xfrm>
            <a:off x="74822" y="6334899"/>
            <a:ext cx="361847" cy="335561"/>
            <a:chOff x="5877" y="15572"/>
            <a:chExt cx="638" cy="636"/>
          </a:xfrm>
        </p:grpSpPr>
        <p:sp>
          <p:nvSpPr>
            <p:cNvPr id="14" name="Rectangle 13">
              <a:extLst>
                <a:ext uri="{FF2B5EF4-FFF2-40B4-BE49-F238E27FC236}">
                  <a16:creationId xmlns:a16="http://schemas.microsoft.com/office/drawing/2014/main" xmlns="" id="{0B29C9EB-ADB2-48EC-A8B5-38397397A872}"/>
                </a:ext>
              </a:extLst>
            </p:cNvPr>
            <p:cNvSpPr>
              <a:spLocks noChangeArrowheads="1"/>
            </p:cNvSpPr>
            <p:nvPr/>
          </p:nvSpPr>
          <p:spPr bwMode="auto">
            <a:xfrm>
              <a:off x="5877" y="15572"/>
              <a:ext cx="270" cy="269"/>
            </a:xfrm>
            <a:prstGeom prst="rect">
              <a:avLst/>
            </a:prstGeom>
            <a:solidFill>
              <a:srgbClr val="FFFFFF"/>
            </a:solidFill>
            <a:ln w="9525">
              <a:solidFill>
                <a:srgbClr val="000000"/>
              </a:solidFill>
              <a:miter lim="800000"/>
              <a:headEnd/>
              <a:tailEnd/>
            </a:ln>
          </p:spPr>
          <p:txBody>
            <a:bodyPr lIns="51435" tIns="25718" rIns="51435" bIns="25718" upright="1"/>
            <a:lstStyle>
              <a:defPPr>
                <a:defRPr lang="fr-FR"/>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defRPr/>
              </a:pPr>
              <a:endParaRPr lang="en-IN" sz="1013">
                <a:latin typeface="Arial" charset="0"/>
                <a:cs typeface="Arial" charset="0"/>
              </a:endParaRPr>
            </a:p>
          </p:txBody>
        </p:sp>
        <p:sp>
          <p:nvSpPr>
            <p:cNvPr id="15" name="Rectangle 14">
              <a:extLst>
                <a:ext uri="{FF2B5EF4-FFF2-40B4-BE49-F238E27FC236}">
                  <a16:creationId xmlns:a16="http://schemas.microsoft.com/office/drawing/2014/main" xmlns="" id="{53D7D473-6A69-43B8-AAF0-52FE2F827171}"/>
                </a:ext>
              </a:extLst>
            </p:cNvPr>
            <p:cNvSpPr>
              <a:spLocks noChangeArrowheads="1"/>
            </p:cNvSpPr>
            <p:nvPr/>
          </p:nvSpPr>
          <p:spPr bwMode="auto">
            <a:xfrm>
              <a:off x="6245" y="15572"/>
              <a:ext cx="270" cy="269"/>
            </a:xfrm>
            <a:prstGeom prst="rect">
              <a:avLst/>
            </a:prstGeom>
            <a:solidFill>
              <a:srgbClr val="FFFFFF"/>
            </a:solidFill>
            <a:ln w="9525">
              <a:solidFill>
                <a:srgbClr val="000000"/>
              </a:solidFill>
              <a:miter lim="800000"/>
              <a:headEnd/>
              <a:tailEnd/>
            </a:ln>
          </p:spPr>
          <p:txBody>
            <a:bodyPr lIns="51435" tIns="25718" rIns="51435" bIns="25718" upright="1"/>
            <a:lstStyle>
              <a:defPPr>
                <a:defRPr lang="fr-FR"/>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defRPr/>
              </a:pPr>
              <a:endParaRPr lang="en-IN" sz="1013">
                <a:latin typeface="Arial" charset="0"/>
                <a:cs typeface="Arial" charset="0"/>
              </a:endParaRPr>
            </a:p>
          </p:txBody>
        </p:sp>
        <p:sp>
          <p:nvSpPr>
            <p:cNvPr id="16" name="Rectangle 15">
              <a:extLst>
                <a:ext uri="{FF2B5EF4-FFF2-40B4-BE49-F238E27FC236}">
                  <a16:creationId xmlns:a16="http://schemas.microsoft.com/office/drawing/2014/main" xmlns="" id="{466E04BA-1F1B-47E8-94C0-FD328AA03A46}"/>
                </a:ext>
              </a:extLst>
            </p:cNvPr>
            <p:cNvSpPr>
              <a:spLocks noChangeArrowheads="1"/>
            </p:cNvSpPr>
            <p:nvPr/>
          </p:nvSpPr>
          <p:spPr bwMode="auto">
            <a:xfrm>
              <a:off x="5877" y="15939"/>
              <a:ext cx="270" cy="269"/>
            </a:xfrm>
            <a:prstGeom prst="rect">
              <a:avLst/>
            </a:prstGeom>
            <a:solidFill>
              <a:srgbClr val="FFFFFF"/>
            </a:solidFill>
            <a:ln w="9525">
              <a:solidFill>
                <a:srgbClr val="000000"/>
              </a:solidFill>
              <a:miter lim="800000"/>
              <a:headEnd/>
              <a:tailEnd/>
            </a:ln>
          </p:spPr>
          <p:txBody>
            <a:bodyPr lIns="51435" tIns="25718" rIns="51435" bIns="25718" upright="1"/>
            <a:lstStyle>
              <a:defPPr>
                <a:defRPr lang="fr-FR"/>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defRPr/>
              </a:pPr>
              <a:endParaRPr lang="en-IN" sz="1013">
                <a:latin typeface="Arial" charset="0"/>
                <a:cs typeface="Arial" charset="0"/>
              </a:endParaRPr>
            </a:p>
          </p:txBody>
        </p:sp>
        <p:sp>
          <p:nvSpPr>
            <p:cNvPr id="17" name="Rectangle 16">
              <a:extLst>
                <a:ext uri="{FF2B5EF4-FFF2-40B4-BE49-F238E27FC236}">
                  <a16:creationId xmlns:a16="http://schemas.microsoft.com/office/drawing/2014/main" xmlns="" id="{2FFFD9BF-A127-423C-861D-9CFD57068714}"/>
                </a:ext>
              </a:extLst>
            </p:cNvPr>
            <p:cNvSpPr>
              <a:spLocks noChangeArrowheads="1"/>
            </p:cNvSpPr>
            <p:nvPr/>
          </p:nvSpPr>
          <p:spPr bwMode="auto">
            <a:xfrm>
              <a:off x="6245" y="15939"/>
              <a:ext cx="270" cy="269"/>
            </a:xfrm>
            <a:prstGeom prst="rect">
              <a:avLst/>
            </a:prstGeom>
            <a:solidFill>
              <a:srgbClr val="FFFFFF"/>
            </a:solidFill>
            <a:ln w="9525">
              <a:solidFill>
                <a:srgbClr val="000000"/>
              </a:solidFill>
              <a:miter lim="800000"/>
              <a:headEnd/>
              <a:tailEnd/>
            </a:ln>
          </p:spPr>
          <p:txBody>
            <a:bodyPr lIns="51435" tIns="25718" rIns="51435" bIns="25718" upright="1"/>
            <a:lstStyle>
              <a:defPPr>
                <a:defRPr lang="fr-FR"/>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defRPr/>
              </a:pPr>
              <a:endParaRPr lang="en-IN" sz="1013">
                <a:latin typeface="Arial" charset="0"/>
                <a:cs typeface="Arial" charset="0"/>
              </a:endParaRPr>
            </a:p>
          </p:txBody>
        </p:sp>
      </p:grpSp>
      <p:sp>
        <p:nvSpPr>
          <p:cNvPr id="18" name="Rectangle 17">
            <a:extLst>
              <a:ext uri="{FF2B5EF4-FFF2-40B4-BE49-F238E27FC236}">
                <a16:creationId xmlns:a16="http://schemas.microsoft.com/office/drawing/2014/main" xmlns="" id="{3D8519C5-0F01-4FBF-A7E9-EFCBB89B02D0}"/>
              </a:ext>
            </a:extLst>
          </p:cNvPr>
          <p:cNvSpPr/>
          <p:nvPr/>
        </p:nvSpPr>
        <p:spPr>
          <a:xfrm>
            <a:off x="549778" y="6439627"/>
            <a:ext cx="3379265" cy="253916"/>
          </a:xfrm>
          <a:prstGeom prst="rect">
            <a:avLst/>
          </a:prstGeom>
        </p:spPr>
        <p:txBody>
          <a:bodyPr wrap="square">
            <a:spAutoFit/>
          </a:bodyPr>
          <a:lstStyle>
            <a:defPPr>
              <a:defRPr lang="fr-FR"/>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defRPr/>
            </a:pPr>
            <a:r>
              <a:rPr lang="en-IN" sz="1050" b="1" dirty="0" err="1">
                <a:latin typeface="Kruti Dev 010" pitchFamily="2" charset="0"/>
                <a:ea typeface="Calibri" panose="020F0502020204030204" pitchFamily="34" charset="0"/>
                <a:cs typeface="Times New Roman" panose="02020603050405020304" pitchFamily="18" charset="0"/>
              </a:rPr>
              <a:t>lapkyuky</a:t>
            </a:r>
            <a:r>
              <a:rPr lang="en-IN" sz="1050" b="1" dirty="0">
                <a:latin typeface="Kruti Dev 010" pitchFamily="2" charset="0"/>
                <a:ea typeface="Calibri" panose="020F0502020204030204" pitchFamily="34" charset="0"/>
                <a:cs typeface="Times New Roman" panose="02020603050405020304" pitchFamily="18" charset="0"/>
              </a:rPr>
              <a:t>;] </a:t>
            </a:r>
            <a:r>
              <a:rPr lang="en-IN" sz="1050" b="1" dirty="0" err="1">
                <a:latin typeface="Kruti Dev 010" pitchFamily="2" charset="0"/>
                <a:ea typeface="Calibri" panose="020F0502020204030204" pitchFamily="34" charset="0"/>
                <a:cs typeface="Times New Roman" panose="02020603050405020304" pitchFamily="18" charset="0"/>
              </a:rPr>
              <a:t>uxj</a:t>
            </a:r>
            <a:r>
              <a:rPr lang="en-IN" sz="1050" b="1" dirty="0">
                <a:latin typeface="Kruti Dev 010" pitchFamily="2" charset="0"/>
                <a:ea typeface="Calibri" panose="020F0502020204030204" pitchFamily="34" charset="0"/>
                <a:cs typeface="Times New Roman" panose="02020603050405020304" pitchFamily="18" charset="0"/>
              </a:rPr>
              <a:t> </a:t>
            </a:r>
            <a:r>
              <a:rPr lang="en-IN" sz="1050" b="1" dirty="0" err="1">
                <a:latin typeface="Kruti Dev 010" pitchFamily="2" charset="0"/>
                <a:ea typeface="Calibri" panose="020F0502020204030204" pitchFamily="34" charset="0"/>
                <a:cs typeface="Times New Roman" panose="02020603050405020304" pitchFamily="18" charset="0"/>
              </a:rPr>
              <a:t>rFkk</a:t>
            </a:r>
            <a:r>
              <a:rPr lang="en-IN" sz="1050" b="1" dirty="0">
                <a:latin typeface="Kruti Dev 010" pitchFamily="2" charset="0"/>
                <a:ea typeface="Calibri" panose="020F0502020204030204" pitchFamily="34" charset="0"/>
                <a:cs typeface="Times New Roman" panose="02020603050405020304" pitchFamily="18" charset="0"/>
              </a:rPr>
              <a:t> </a:t>
            </a:r>
            <a:r>
              <a:rPr lang="en-IN" sz="1050" b="1" dirty="0" err="1">
                <a:latin typeface="Kruti Dev 010" pitchFamily="2" charset="0"/>
                <a:ea typeface="Calibri" panose="020F0502020204030204" pitchFamily="34" charset="0"/>
                <a:cs typeface="Times New Roman" panose="02020603050405020304" pitchFamily="18" charset="0"/>
              </a:rPr>
              <a:t>xzke</a:t>
            </a:r>
            <a:r>
              <a:rPr lang="en-IN" sz="1050" b="1" dirty="0">
                <a:latin typeface="Kruti Dev 010" pitchFamily="2" charset="0"/>
                <a:ea typeface="Calibri" panose="020F0502020204030204" pitchFamily="34" charset="0"/>
                <a:cs typeface="Times New Roman" panose="02020603050405020304" pitchFamily="18" charset="0"/>
              </a:rPr>
              <a:t> </a:t>
            </a:r>
            <a:r>
              <a:rPr lang="en-IN" sz="1050" b="1" dirty="0" err="1">
                <a:latin typeface="Kruti Dev 010" pitchFamily="2" charset="0"/>
                <a:ea typeface="Calibri" panose="020F0502020204030204" pitchFamily="34" charset="0"/>
                <a:cs typeface="Times New Roman" panose="02020603050405020304" pitchFamily="18" charset="0"/>
              </a:rPr>
              <a:t>fuos’k</a:t>
            </a:r>
            <a:r>
              <a:rPr lang="en-IN" sz="1050" b="1" dirty="0">
                <a:latin typeface="Kruti Dev 010" pitchFamily="2" charset="0"/>
                <a:ea typeface="Calibri" panose="020F0502020204030204" pitchFamily="34" charset="0"/>
                <a:cs typeface="Times New Roman" panose="02020603050405020304" pitchFamily="18" charset="0"/>
              </a:rPr>
              <a:t>] </a:t>
            </a:r>
            <a:r>
              <a:rPr lang="en-IN" sz="1050" b="1" dirty="0" err="1">
                <a:latin typeface="Kruti Dev 010" pitchFamily="2" charset="0"/>
                <a:ea typeface="Calibri" panose="020F0502020204030204" pitchFamily="34" charset="0"/>
                <a:cs typeface="Times New Roman" panose="02020603050405020304" pitchFamily="18" charset="0"/>
              </a:rPr>
              <a:t>vVy</a:t>
            </a:r>
            <a:r>
              <a:rPr lang="en-IN" sz="1050" b="1" dirty="0">
                <a:latin typeface="Kruti Dev 010" pitchFamily="2" charset="0"/>
                <a:ea typeface="Calibri" panose="020F0502020204030204" pitchFamily="34" charset="0"/>
                <a:cs typeface="Times New Roman" panose="02020603050405020304" pitchFamily="18" charset="0"/>
              </a:rPr>
              <a:t> </a:t>
            </a:r>
            <a:r>
              <a:rPr lang="en-IN" sz="1050" b="1" dirty="0" err="1">
                <a:latin typeface="Kruti Dev 010" pitchFamily="2" charset="0"/>
                <a:ea typeface="Calibri" panose="020F0502020204030204" pitchFamily="34" charset="0"/>
                <a:cs typeface="Times New Roman" panose="02020603050405020304" pitchFamily="18" charset="0"/>
              </a:rPr>
              <a:t>uxj</a:t>
            </a:r>
            <a:r>
              <a:rPr lang="en-IN" sz="1050" b="1" dirty="0">
                <a:latin typeface="Kruti Dev 010" pitchFamily="2" charset="0"/>
                <a:ea typeface="Calibri" panose="020F0502020204030204" pitchFamily="34" charset="0"/>
                <a:cs typeface="Times New Roman" panose="02020603050405020304" pitchFamily="18" charset="0"/>
              </a:rPr>
              <a:t>] </a:t>
            </a:r>
            <a:r>
              <a:rPr lang="en-IN" sz="1050" b="1" dirty="0" err="1">
                <a:latin typeface="Kruti Dev 010" pitchFamily="2" charset="0"/>
                <a:ea typeface="Calibri" panose="020F0502020204030204" pitchFamily="34" charset="0"/>
                <a:cs typeface="Times New Roman" panose="02020603050405020304" pitchFamily="18" charset="0"/>
              </a:rPr>
              <a:t>NRrhlx</a:t>
            </a:r>
            <a:r>
              <a:rPr lang="en-IN" sz="1050" b="1" dirty="0">
                <a:latin typeface="Kruti Dev 010" pitchFamily="2" charset="0"/>
                <a:ea typeface="Calibri" panose="020F0502020204030204" pitchFamily="34" charset="0"/>
                <a:cs typeface="Times New Roman" panose="02020603050405020304" pitchFamily="18" charset="0"/>
              </a:rPr>
              <a:t>&lt;+</a:t>
            </a:r>
            <a:endParaRPr lang="en-IN" sz="1050" dirty="0">
              <a:latin typeface="Arial" charset="0"/>
              <a:cs typeface="Arial" charset="0"/>
            </a:endParaRPr>
          </a:p>
        </p:txBody>
      </p:sp>
      <p:sp>
        <p:nvSpPr>
          <p:cNvPr id="20" name="Title 1">
            <a:extLst>
              <a:ext uri="{FF2B5EF4-FFF2-40B4-BE49-F238E27FC236}">
                <a16:creationId xmlns:a16="http://schemas.microsoft.com/office/drawing/2014/main" xmlns="" id="{4FDCB48E-19BF-4F12-9A9D-A4826F666DE7}"/>
              </a:ext>
            </a:extLst>
          </p:cNvPr>
          <p:cNvSpPr txBox="1">
            <a:spLocks/>
          </p:cNvSpPr>
          <p:nvPr/>
        </p:nvSpPr>
        <p:spPr bwMode="auto">
          <a:xfrm>
            <a:off x="0" y="857250"/>
            <a:ext cx="9144000" cy="541571"/>
          </a:xfrm>
          <a:prstGeom prst="rect">
            <a:avLst/>
          </a:prstGeom>
          <a:solidFill>
            <a:srgbClr val="643C5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defPPr>
              <a:defRPr lang="fr-FR"/>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lgn="ctr" eaLnBrk="1" hangingPunct="1">
              <a:lnSpc>
                <a:spcPct val="90000"/>
              </a:lnSpc>
            </a:pPr>
            <a:r>
              <a:rPr lang="en-US" altLang="en-US" sz="1650" b="1" dirty="0">
                <a:solidFill>
                  <a:schemeClr val="bg1"/>
                </a:solidFill>
              </a:rPr>
              <a:t>PREPARATION OF EXISTING LANDUSE MAP/ BASE MAP</a:t>
            </a:r>
            <a:endParaRPr lang="en-IN" altLang="en-US" sz="1650" b="1" dirty="0">
              <a:solidFill>
                <a:schemeClr val="bg1"/>
              </a:solidFill>
            </a:endParaRPr>
          </a:p>
        </p:txBody>
      </p:sp>
      <p:pic>
        <p:nvPicPr>
          <p:cNvPr id="21" name="Picture 20" descr="A picture containing text, map&#10;&#10;Description generated with very high confidence">
            <a:extLst>
              <a:ext uri="{FF2B5EF4-FFF2-40B4-BE49-F238E27FC236}">
                <a16:creationId xmlns:a16="http://schemas.microsoft.com/office/drawing/2014/main" xmlns="" id="{774293AD-A14D-4186-90C5-7B211CC3E611}"/>
              </a:ext>
            </a:extLst>
          </p:cNvPr>
          <p:cNvPicPr>
            <a:picLocks noChangeAspect="1"/>
          </p:cNvPicPr>
          <p:nvPr/>
        </p:nvPicPr>
        <p:blipFill rotWithShape="1">
          <a:blip r:embed="rId4" cstate="email">
            <a:extLst>
              <a:ext uri="{28A0092B-C50C-407E-A947-70E740481C1C}">
                <a14:useLocalDpi xmlns:a14="http://schemas.microsoft.com/office/drawing/2010/main" xmlns=""/>
              </a:ext>
            </a:extLst>
          </a:blip>
          <a:srcRect/>
          <a:stretch/>
        </p:blipFill>
        <p:spPr>
          <a:xfrm>
            <a:off x="199773" y="2254975"/>
            <a:ext cx="3091806" cy="3166154"/>
          </a:xfrm>
          <a:prstGeom prst="rect">
            <a:avLst/>
          </a:prstGeom>
        </p:spPr>
      </p:pic>
      <p:grpSp>
        <p:nvGrpSpPr>
          <p:cNvPr id="22" name="Group 21">
            <a:extLst>
              <a:ext uri="{FF2B5EF4-FFF2-40B4-BE49-F238E27FC236}">
                <a16:creationId xmlns:a16="http://schemas.microsoft.com/office/drawing/2014/main" xmlns="" id="{A3C287DD-AE72-4F83-9188-4DC56D6BD7ED}"/>
              </a:ext>
            </a:extLst>
          </p:cNvPr>
          <p:cNvGrpSpPr/>
          <p:nvPr/>
        </p:nvGrpSpPr>
        <p:grpSpPr>
          <a:xfrm>
            <a:off x="3472226" y="2328517"/>
            <a:ext cx="2999447" cy="3092612"/>
            <a:chOff x="967692" y="1978882"/>
            <a:chExt cx="7103997" cy="4334772"/>
          </a:xfrm>
        </p:grpSpPr>
        <p:pic>
          <p:nvPicPr>
            <p:cNvPr id="23" name="Picture 22">
              <a:extLst>
                <a:ext uri="{FF2B5EF4-FFF2-40B4-BE49-F238E27FC236}">
                  <a16:creationId xmlns:a16="http://schemas.microsoft.com/office/drawing/2014/main" xmlns="" id="{D6048F91-3A0B-4ACD-9D44-CF8643B5B1BE}"/>
                </a:ext>
              </a:extLst>
            </p:cNvPr>
            <p:cNvPicPr>
              <a:picLocks noChangeAspect="1"/>
            </p:cNvPicPr>
            <p:nvPr/>
          </p:nvPicPr>
          <p:blipFill>
            <a:blip r:embed="rId5" cstate="email">
              <a:extLst>
                <a:ext uri="{28A0092B-C50C-407E-A947-70E740481C1C}">
                  <a14:useLocalDpi xmlns:a14="http://schemas.microsoft.com/office/drawing/2010/main" xmlns=""/>
                </a:ext>
              </a:extLst>
            </a:blip>
            <a:stretch>
              <a:fillRect/>
            </a:stretch>
          </p:blipFill>
          <p:spPr>
            <a:xfrm>
              <a:off x="967692" y="1978882"/>
              <a:ext cx="7051688" cy="490155"/>
            </a:xfrm>
            <a:prstGeom prst="rect">
              <a:avLst/>
            </a:prstGeom>
          </p:spPr>
        </p:pic>
        <p:pic>
          <p:nvPicPr>
            <p:cNvPr id="24" name="Picture 23">
              <a:extLst>
                <a:ext uri="{FF2B5EF4-FFF2-40B4-BE49-F238E27FC236}">
                  <a16:creationId xmlns:a16="http://schemas.microsoft.com/office/drawing/2014/main" xmlns="" id="{F0698027-1384-4C1A-B87F-4C64D66A5178}"/>
                </a:ext>
              </a:extLst>
            </p:cNvPr>
            <p:cNvPicPr>
              <a:picLocks noChangeAspect="1"/>
            </p:cNvPicPr>
            <p:nvPr/>
          </p:nvPicPr>
          <p:blipFill>
            <a:blip r:embed="rId6" cstate="email">
              <a:extLst>
                <a:ext uri="{28A0092B-C50C-407E-A947-70E740481C1C}">
                  <a14:useLocalDpi xmlns:a14="http://schemas.microsoft.com/office/drawing/2010/main" xmlns=""/>
                </a:ext>
              </a:extLst>
            </a:blip>
            <a:stretch>
              <a:fillRect/>
            </a:stretch>
          </p:blipFill>
          <p:spPr>
            <a:xfrm>
              <a:off x="967692" y="2469037"/>
              <a:ext cx="7103997" cy="1003612"/>
            </a:xfrm>
            <a:prstGeom prst="rect">
              <a:avLst/>
            </a:prstGeom>
          </p:spPr>
        </p:pic>
        <p:pic>
          <p:nvPicPr>
            <p:cNvPr id="25" name="Picture 24">
              <a:extLst>
                <a:ext uri="{FF2B5EF4-FFF2-40B4-BE49-F238E27FC236}">
                  <a16:creationId xmlns:a16="http://schemas.microsoft.com/office/drawing/2014/main" xmlns="" id="{796ED1DB-D593-472E-9CE0-0E4C6A21A943}"/>
                </a:ext>
              </a:extLst>
            </p:cNvPr>
            <p:cNvPicPr>
              <a:picLocks noChangeAspect="1"/>
            </p:cNvPicPr>
            <p:nvPr/>
          </p:nvPicPr>
          <p:blipFill>
            <a:blip r:embed="rId7" cstate="email">
              <a:extLst>
                <a:ext uri="{28A0092B-C50C-407E-A947-70E740481C1C}">
                  <a14:useLocalDpi xmlns:a14="http://schemas.microsoft.com/office/drawing/2010/main" xmlns=""/>
                </a:ext>
              </a:extLst>
            </a:blip>
            <a:stretch>
              <a:fillRect/>
            </a:stretch>
          </p:blipFill>
          <p:spPr>
            <a:xfrm>
              <a:off x="967694" y="3429000"/>
              <a:ext cx="7103995" cy="2884654"/>
            </a:xfrm>
            <a:prstGeom prst="rect">
              <a:avLst/>
            </a:prstGeom>
          </p:spPr>
        </p:pic>
      </p:grpSp>
      <p:pic>
        <p:nvPicPr>
          <p:cNvPr id="26" name="Picture 25" descr="A close up of text on a white background&#10;&#10;Description generated with high confidence">
            <a:extLst>
              <a:ext uri="{FF2B5EF4-FFF2-40B4-BE49-F238E27FC236}">
                <a16:creationId xmlns:a16="http://schemas.microsoft.com/office/drawing/2014/main" xmlns="" id="{03AE0067-6F97-47EB-9868-582EE8A38F06}"/>
              </a:ext>
            </a:extLst>
          </p:cNvPr>
          <p:cNvPicPr>
            <a:picLocks noChangeAspect="1"/>
          </p:cNvPicPr>
          <p:nvPr/>
        </p:nvPicPr>
        <p:blipFill rotWithShape="1">
          <a:blip r:embed="rId8" cstate="email">
            <a:extLst>
              <a:ext uri="{28A0092B-C50C-407E-A947-70E740481C1C}">
                <a14:useLocalDpi xmlns:a14="http://schemas.microsoft.com/office/drawing/2010/main" xmlns=""/>
              </a:ext>
            </a:extLst>
          </a:blip>
          <a:srcRect/>
          <a:stretch/>
        </p:blipFill>
        <p:spPr>
          <a:xfrm>
            <a:off x="6756097" y="1931164"/>
            <a:ext cx="2403733" cy="2232006"/>
          </a:xfrm>
          <a:prstGeom prst="rect">
            <a:avLst/>
          </a:prstGeom>
        </p:spPr>
      </p:pic>
    </p:spTree>
    <p:extLst>
      <p:ext uri="{BB962C8B-B14F-4D97-AF65-F5344CB8AC3E}">
        <p14:creationId xmlns:p14="http://schemas.microsoft.com/office/powerpoint/2010/main" xmlns="" val="27700646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close up of a map&#10;&#10;Description generated with high confidence">
            <a:extLst>
              <a:ext uri="{FF2B5EF4-FFF2-40B4-BE49-F238E27FC236}">
                <a16:creationId xmlns:a16="http://schemas.microsoft.com/office/drawing/2014/main" xmlns="" id="{BB37E2B6-1A17-4717-A5EB-7181EB9F1AA8}"/>
              </a:ext>
            </a:extLst>
          </p:cNvPr>
          <p:cNvPicPr>
            <a:picLocks noChangeAspect="1"/>
          </p:cNvPicPr>
          <p:nvPr/>
        </p:nvPicPr>
        <p:blipFill>
          <a:blip r:embed="rId2" cstate="email">
            <a:extLst>
              <a:ext uri="{28A0092B-C50C-407E-A947-70E740481C1C}">
                <a14:useLocalDpi xmlns:a14="http://schemas.microsoft.com/office/drawing/2010/main" xmlns=""/>
              </a:ext>
            </a:extLst>
          </a:blip>
          <a:stretch>
            <a:fillRect/>
          </a:stretch>
        </p:blipFill>
        <p:spPr>
          <a:xfrm>
            <a:off x="0" y="199973"/>
            <a:ext cx="9144000" cy="6458054"/>
          </a:xfrm>
          <a:prstGeom prst="rect">
            <a:avLst/>
          </a:prstGeom>
        </p:spPr>
      </p:pic>
      <p:sp>
        <p:nvSpPr>
          <p:cNvPr id="3" name="TextBox 2"/>
          <p:cNvSpPr txBox="1"/>
          <p:nvPr/>
        </p:nvSpPr>
        <p:spPr>
          <a:xfrm>
            <a:off x="5702226" y="220064"/>
            <a:ext cx="1745516" cy="1384995"/>
          </a:xfrm>
          <a:prstGeom prst="rect">
            <a:avLst/>
          </a:prstGeom>
          <a:noFill/>
        </p:spPr>
        <p:txBody>
          <a:bodyPr wrap="square" rtlCol="0">
            <a:spAutoFit/>
          </a:bodyPr>
          <a:lstStyle/>
          <a:p>
            <a:r>
              <a:rPr lang="en-US" sz="2100" dirty="0"/>
              <a:t>Planning Area with </a:t>
            </a:r>
            <a:r>
              <a:rPr lang="en-US" sz="2100" dirty="0" err="1"/>
              <a:t>Khasara</a:t>
            </a:r>
            <a:r>
              <a:rPr lang="en-US" sz="2100" dirty="0"/>
              <a:t>/ Cadastral  details </a:t>
            </a:r>
            <a:endParaRPr lang="en-IN" sz="2100" dirty="0"/>
          </a:p>
        </p:txBody>
      </p:sp>
    </p:spTree>
    <p:extLst>
      <p:ext uri="{BB962C8B-B14F-4D97-AF65-F5344CB8AC3E}">
        <p14:creationId xmlns:p14="http://schemas.microsoft.com/office/powerpoint/2010/main" xmlns="" val="13097077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close up of a map&#10;&#10;Description generated with high confidence">
            <a:extLst>
              <a:ext uri="{FF2B5EF4-FFF2-40B4-BE49-F238E27FC236}">
                <a16:creationId xmlns:a16="http://schemas.microsoft.com/office/drawing/2014/main" xmlns="" id="{5A7DCB58-68AD-4D2F-8FE4-E4F77021429F}"/>
              </a:ext>
            </a:extLst>
          </p:cNvPr>
          <p:cNvPicPr>
            <a:picLocks noChangeAspect="1"/>
          </p:cNvPicPr>
          <p:nvPr/>
        </p:nvPicPr>
        <p:blipFill>
          <a:blip r:embed="rId2" cstate="email">
            <a:extLst>
              <a:ext uri="{28A0092B-C50C-407E-A947-70E740481C1C}">
                <a14:useLocalDpi xmlns:a14="http://schemas.microsoft.com/office/drawing/2010/main" xmlns=""/>
              </a:ext>
            </a:extLst>
          </a:blip>
          <a:stretch>
            <a:fillRect/>
          </a:stretch>
        </p:blipFill>
        <p:spPr>
          <a:xfrm>
            <a:off x="0" y="399946"/>
            <a:ext cx="9144000" cy="6458054"/>
          </a:xfrm>
          <a:prstGeom prst="rect">
            <a:avLst/>
          </a:prstGeom>
        </p:spPr>
      </p:pic>
      <p:sp>
        <p:nvSpPr>
          <p:cNvPr id="3" name="TextBox 2"/>
          <p:cNvSpPr txBox="1"/>
          <p:nvPr/>
        </p:nvSpPr>
        <p:spPr>
          <a:xfrm>
            <a:off x="0" y="399946"/>
            <a:ext cx="7315200" cy="392415"/>
          </a:xfrm>
          <a:prstGeom prst="rect">
            <a:avLst/>
          </a:prstGeom>
          <a:solidFill>
            <a:schemeClr val="bg1"/>
          </a:solidFill>
        </p:spPr>
        <p:txBody>
          <a:bodyPr wrap="square" rtlCol="0">
            <a:spAutoFit/>
          </a:bodyPr>
          <a:lstStyle>
            <a:defPPr>
              <a:defRPr lang="en-US"/>
            </a:defPPr>
            <a:lvl1pPr>
              <a:defRPr sz="2800"/>
            </a:lvl1pPr>
          </a:lstStyle>
          <a:p>
            <a:r>
              <a:rPr lang="en-US" sz="1950" dirty="0"/>
              <a:t>Superimposition of Cadastral data on Satellite Image</a:t>
            </a:r>
            <a:endParaRPr lang="en-IN" sz="1950" dirty="0"/>
          </a:p>
        </p:txBody>
      </p:sp>
    </p:spTree>
    <p:extLst>
      <p:ext uri="{BB962C8B-B14F-4D97-AF65-F5344CB8AC3E}">
        <p14:creationId xmlns:p14="http://schemas.microsoft.com/office/powerpoint/2010/main" xmlns="" val="5360633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close up of a map&#10;&#10;Description generated with high confidence">
            <a:extLst>
              <a:ext uri="{FF2B5EF4-FFF2-40B4-BE49-F238E27FC236}">
                <a16:creationId xmlns:a16="http://schemas.microsoft.com/office/drawing/2014/main" xmlns="" id="{875A39DC-75FE-4880-846F-C24357328D2F}"/>
              </a:ext>
            </a:extLst>
          </p:cNvPr>
          <p:cNvPicPr>
            <a:picLocks noChangeAspect="1"/>
          </p:cNvPicPr>
          <p:nvPr/>
        </p:nvPicPr>
        <p:blipFill>
          <a:blip r:embed="rId2" cstate="email">
            <a:extLst>
              <a:ext uri="{28A0092B-C50C-407E-A947-70E740481C1C}">
                <a14:useLocalDpi xmlns:a14="http://schemas.microsoft.com/office/drawing/2010/main" xmlns=""/>
              </a:ext>
            </a:extLst>
          </a:blip>
          <a:stretch>
            <a:fillRect/>
          </a:stretch>
        </p:blipFill>
        <p:spPr>
          <a:xfrm>
            <a:off x="0" y="199973"/>
            <a:ext cx="9144000" cy="6458054"/>
          </a:xfrm>
          <a:prstGeom prst="rect">
            <a:avLst/>
          </a:prstGeom>
        </p:spPr>
      </p:pic>
      <p:sp>
        <p:nvSpPr>
          <p:cNvPr id="4" name="TextBox 3"/>
          <p:cNvSpPr txBox="1"/>
          <p:nvPr/>
        </p:nvSpPr>
        <p:spPr>
          <a:xfrm>
            <a:off x="5744155" y="315730"/>
            <a:ext cx="1573307" cy="1384995"/>
          </a:xfrm>
          <a:prstGeom prst="rect">
            <a:avLst/>
          </a:prstGeom>
          <a:noFill/>
        </p:spPr>
        <p:txBody>
          <a:bodyPr wrap="square" rtlCol="0">
            <a:spAutoFit/>
          </a:bodyPr>
          <a:lstStyle/>
          <a:p>
            <a:r>
              <a:rPr lang="en-US" sz="2100" dirty="0" err="1"/>
              <a:t>Digitisation</a:t>
            </a:r>
            <a:r>
              <a:rPr lang="en-US" sz="2100" dirty="0"/>
              <a:t> of Circulation Pattern</a:t>
            </a:r>
            <a:endParaRPr lang="en-IN" sz="2100" dirty="0"/>
          </a:p>
        </p:txBody>
      </p:sp>
    </p:spTree>
    <p:extLst>
      <p:ext uri="{BB962C8B-B14F-4D97-AF65-F5344CB8AC3E}">
        <p14:creationId xmlns:p14="http://schemas.microsoft.com/office/powerpoint/2010/main" xmlns="" val="7622479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bwMode="auto">
          <a:xfrm>
            <a:off x="295308" y="212031"/>
            <a:ext cx="8991600" cy="430887"/>
          </a:xfrm>
          <a:noFill/>
          <a:ln>
            <a:miter lim="800000"/>
            <a:headEnd/>
            <a:tailEnd/>
          </a:ln>
        </p:spPr>
        <p:txBody>
          <a:bodyPr vert="horz" numCol="1" compatLnSpc="1">
            <a:prstTxWarp prst="textNoShape">
              <a:avLst/>
            </a:prstTxWarp>
          </a:bodyPr>
          <a:lstStyle/>
          <a:p>
            <a:pPr algn="ctr"/>
            <a:r>
              <a:rPr lang="en-US" altLang="en-US" sz="2800" dirty="0"/>
              <a:t>Content of the Presentation </a:t>
            </a:r>
            <a:endParaRPr lang="en-IN" altLang="en-US" sz="2800" dirty="0"/>
          </a:p>
        </p:txBody>
      </p:sp>
      <p:sp>
        <p:nvSpPr>
          <p:cNvPr id="19460" name="Slide Number Placeholder 4"/>
          <p:cNvSpPr>
            <a:spLocks noGrp="1"/>
          </p:cNvSpPr>
          <p:nvPr>
            <p:ph type="sldNum" sz="quarter" idx="12"/>
          </p:nvPr>
        </p:nvSpPr>
        <p:spPr bwMode="auto">
          <a:noFill/>
          <a:ln>
            <a:miter lim="800000"/>
            <a:headEnd/>
            <a:tailEnd/>
          </a:ln>
        </p:spPr>
        <p:txBody>
          <a:bodyPr/>
          <a:lstStyle/>
          <a:p>
            <a:fld id="{F7A818F8-3FEC-4D03-B8A3-CAE576B26044}" type="slidenum">
              <a:rPr lang="en-US" altLang="en-US"/>
              <a:pPr/>
              <a:t>2</a:t>
            </a:fld>
            <a:endParaRPr lang="en-US" altLang="en-US"/>
          </a:p>
        </p:txBody>
      </p:sp>
      <p:sp>
        <p:nvSpPr>
          <p:cNvPr id="2" name="TextBox 1">
            <a:extLst>
              <a:ext uri="{FF2B5EF4-FFF2-40B4-BE49-F238E27FC236}">
                <a16:creationId xmlns:a16="http://schemas.microsoft.com/office/drawing/2014/main" xmlns="" id="{B09C0A66-F9D0-4A46-84C7-CC54FF0B08E6}"/>
              </a:ext>
            </a:extLst>
          </p:cNvPr>
          <p:cNvSpPr txBox="1"/>
          <p:nvPr/>
        </p:nvSpPr>
        <p:spPr>
          <a:xfrm>
            <a:off x="539552" y="1124744"/>
            <a:ext cx="5832648" cy="3272691"/>
          </a:xfrm>
          <a:prstGeom prst="rect">
            <a:avLst/>
          </a:prstGeom>
        </p:spPr>
        <p:txBody>
          <a:bodyPr wrap="square" lIns="0" tIns="0" rIns="0" bIns="0" rtlCol="0">
            <a:spAutoFit/>
          </a:bodyPr>
          <a:lstStyle/>
          <a:p>
            <a:pPr marL="285750" indent="-285750">
              <a:lnSpc>
                <a:spcPct val="150000"/>
              </a:lnSpc>
              <a:buFont typeface="Wingdings" panose="05000000000000000000" pitchFamily="2" charset="2"/>
              <a:buChar char="Ø"/>
            </a:pPr>
            <a:r>
              <a:rPr lang="en-US" altLang="en-US" dirty="0"/>
              <a:t>Spatial Plan preparation Methodology</a:t>
            </a:r>
          </a:p>
          <a:p>
            <a:pPr marL="285750" indent="-285750">
              <a:lnSpc>
                <a:spcPct val="150000"/>
              </a:lnSpc>
              <a:buFont typeface="Wingdings" panose="05000000000000000000" pitchFamily="2" charset="2"/>
              <a:buChar char="Ø"/>
            </a:pPr>
            <a:r>
              <a:rPr lang="en-US" altLang="en-US" dirty="0"/>
              <a:t>Plan Preparation Status</a:t>
            </a:r>
          </a:p>
          <a:p>
            <a:pPr marL="285750" indent="-285750">
              <a:lnSpc>
                <a:spcPct val="150000"/>
              </a:lnSpc>
              <a:buFont typeface="Wingdings" panose="05000000000000000000" pitchFamily="2" charset="2"/>
              <a:buChar char="Ø"/>
            </a:pPr>
            <a:r>
              <a:rPr lang="en-US" altLang="en-US" dirty="0"/>
              <a:t>Planning Area Notification</a:t>
            </a:r>
          </a:p>
          <a:p>
            <a:pPr marL="285750" indent="-285750">
              <a:lnSpc>
                <a:spcPct val="150000"/>
              </a:lnSpc>
              <a:buFont typeface="Wingdings" panose="05000000000000000000" pitchFamily="2" charset="2"/>
              <a:buChar char="Ø"/>
            </a:pPr>
            <a:r>
              <a:rPr lang="en-US" altLang="en-US" dirty="0"/>
              <a:t>Regional Setting </a:t>
            </a:r>
          </a:p>
          <a:p>
            <a:pPr marL="285750" indent="-285750">
              <a:lnSpc>
                <a:spcPct val="150000"/>
              </a:lnSpc>
              <a:buFont typeface="Wingdings" panose="05000000000000000000" pitchFamily="2" charset="2"/>
              <a:buChar char="Ø"/>
            </a:pPr>
            <a:r>
              <a:rPr lang="en-US" altLang="en-US" dirty="0"/>
              <a:t>Existing Land Use</a:t>
            </a:r>
          </a:p>
          <a:p>
            <a:pPr marL="285750" indent="-285750">
              <a:lnSpc>
                <a:spcPct val="150000"/>
              </a:lnSpc>
              <a:buFont typeface="Wingdings" panose="05000000000000000000" pitchFamily="2" charset="2"/>
              <a:buChar char="Ø"/>
            </a:pPr>
            <a:r>
              <a:rPr lang="en-US" altLang="en-US" dirty="0"/>
              <a:t>Demand Gap Analysis &amp; Projections</a:t>
            </a:r>
          </a:p>
          <a:p>
            <a:pPr marL="285750" indent="-285750">
              <a:lnSpc>
                <a:spcPct val="150000"/>
              </a:lnSpc>
              <a:buFont typeface="Wingdings" panose="05000000000000000000" pitchFamily="2" charset="2"/>
              <a:buChar char="Ø"/>
            </a:pPr>
            <a:r>
              <a:rPr lang="en-IN" altLang="en-US" dirty="0"/>
              <a:t>Spatial Plan</a:t>
            </a:r>
          </a:p>
          <a:p>
            <a:pPr marL="285750" indent="-285750">
              <a:lnSpc>
                <a:spcPct val="150000"/>
              </a:lnSpc>
              <a:buFont typeface="Wingdings" panose="05000000000000000000" pitchFamily="2" charset="2"/>
              <a:buChar char="Ø"/>
            </a:pPr>
            <a:r>
              <a:rPr lang="en-US" altLang="en-US" dirty="0"/>
              <a:t>Issues &amp; Recommendation</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picture containing text, map&#10;&#10;Description generated with very high confidence">
            <a:extLst>
              <a:ext uri="{FF2B5EF4-FFF2-40B4-BE49-F238E27FC236}">
                <a16:creationId xmlns:a16="http://schemas.microsoft.com/office/drawing/2014/main" xmlns="" id="{6C64706B-345E-40B9-82A6-ED03768C5DA8}"/>
              </a:ext>
            </a:extLst>
          </p:cNvPr>
          <p:cNvPicPr>
            <a:picLocks noChangeAspect="1"/>
          </p:cNvPicPr>
          <p:nvPr/>
        </p:nvPicPr>
        <p:blipFill>
          <a:blip r:embed="rId2" cstate="email">
            <a:extLst>
              <a:ext uri="{28A0092B-C50C-407E-A947-70E740481C1C}">
                <a14:useLocalDpi xmlns:a14="http://schemas.microsoft.com/office/drawing/2010/main" xmlns=""/>
              </a:ext>
            </a:extLst>
          </a:blip>
          <a:stretch>
            <a:fillRect/>
          </a:stretch>
        </p:blipFill>
        <p:spPr>
          <a:xfrm>
            <a:off x="0" y="199973"/>
            <a:ext cx="9144000" cy="6458054"/>
          </a:xfrm>
          <a:prstGeom prst="rect">
            <a:avLst/>
          </a:prstGeom>
        </p:spPr>
      </p:pic>
      <p:sp>
        <p:nvSpPr>
          <p:cNvPr id="3" name="TextBox 2"/>
          <p:cNvSpPr txBox="1"/>
          <p:nvPr/>
        </p:nvSpPr>
        <p:spPr>
          <a:xfrm>
            <a:off x="5704365" y="405671"/>
            <a:ext cx="1553135" cy="1061829"/>
          </a:xfrm>
          <a:prstGeom prst="rect">
            <a:avLst/>
          </a:prstGeom>
          <a:noFill/>
        </p:spPr>
        <p:txBody>
          <a:bodyPr wrap="square" rtlCol="0">
            <a:spAutoFit/>
          </a:bodyPr>
          <a:lstStyle/>
          <a:p>
            <a:r>
              <a:rPr lang="en-US" sz="2100" dirty="0" err="1"/>
              <a:t>Digitisation</a:t>
            </a:r>
            <a:r>
              <a:rPr lang="en-US" sz="2100" dirty="0"/>
              <a:t> of Natural Features</a:t>
            </a:r>
            <a:endParaRPr lang="en-IN" sz="2100" dirty="0"/>
          </a:p>
        </p:txBody>
      </p:sp>
    </p:spTree>
    <p:extLst>
      <p:ext uri="{BB962C8B-B14F-4D97-AF65-F5344CB8AC3E}">
        <p14:creationId xmlns:p14="http://schemas.microsoft.com/office/powerpoint/2010/main" xmlns="" val="18564573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picture containing text, map&#10;&#10;Description generated with very high confidence">
            <a:extLst>
              <a:ext uri="{FF2B5EF4-FFF2-40B4-BE49-F238E27FC236}">
                <a16:creationId xmlns:a16="http://schemas.microsoft.com/office/drawing/2014/main" xmlns="" id="{B38166DA-D04B-4C33-B896-DAF35BDCA146}"/>
              </a:ext>
            </a:extLst>
          </p:cNvPr>
          <p:cNvPicPr>
            <a:picLocks noChangeAspect="1"/>
          </p:cNvPicPr>
          <p:nvPr/>
        </p:nvPicPr>
        <p:blipFill>
          <a:blip r:embed="rId2" cstate="email">
            <a:extLst>
              <a:ext uri="{28A0092B-C50C-407E-A947-70E740481C1C}">
                <a14:useLocalDpi xmlns:a14="http://schemas.microsoft.com/office/drawing/2010/main" xmlns=""/>
              </a:ext>
            </a:extLst>
          </a:blip>
          <a:stretch>
            <a:fillRect/>
          </a:stretch>
        </p:blipFill>
        <p:spPr>
          <a:xfrm>
            <a:off x="0" y="199973"/>
            <a:ext cx="9144000" cy="6458054"/>
          </a:xfrm>
          <a:prstGeom prst="rect">
            <a:avLst/>
          </a:prstGeom>
        </p:spPr>
      </p:pic>
      <p:sp>
        <p:nvSpPr>
          <p:cNvPr id="3" name="TextBox 2"/>
          <p:cNvSpPr txBox="1"/>
          <p:nvPr/>
        </p:nvSpPr>
        <p:spPr>
          <a:xfrm>
            <a:off x="5567313" y="375691"/>
            <a:ext cx="1705176" cy="1061829"/>
          </a:xfrm>
          <a:prstGeom prst="rect">
            <a:avLst/>
          </a:prstGeom>
          <a:noFill/>
        </p:spPr>
        <p:txBody>
          <a:bodyPr wrap="square" rtlCol="0">
            <a:spAutoFit/>
          </a:bodyPr>
          <a:lstStyle/>
          <a:p>
            <a:r>
              <a:rPr lang="en-US" sz="2100" dirty="0" err="1"/>
              <a:t>Digitisation</a:t>
            </a:r>
            <a:r>
              <a:rPr lang="en-US" sz="2100" dirty="0"/>
              <a:t> of Residential </a:t>
            </a:r>
            <a:r>
              <a:rPr lang="en-US" sz="2100" dirty="0" err="1"/>
              <a:t>Builtup</a:t>
            </a:r>
            <a:r>
              <a:rPr lang="en-US" sz="2100" dirty="0"/>
              <a:t> Area</a:t>
            </a:r>
            <a:endParaRPr lang="en-IN" sz="2100" dirty="0"/>
          </a:p>
        </p:txBody>
      </p:sp>
    </p:spTree>
    <p:extLst>
      <p:ext uri="{BB962C8B-B14F-4D97-AF65-F5344CB8AC3E}">
        <p14:creationId xmlns:p14="http://schemas.microsoft.com/office/powerpoint/2010/main" xmlns="" val="3306228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 picture containing text, map&#10;&#10;Description generated with very high confidence">
            <a:extLst>
              <a:ext uri="{FF2B5EF4-FFF2-40B4-BE49-F238E27FC236}">
                <a16:creationId xmlns:a16="http://schemas.microsoft.com/office/drawing/2014/main" xmlns="" id="{F2CAB0A3-8BEA-4642-B3C8-9EB16CF2F8FF}"/>
              </a:ext>
            </a:extLst>
          </p:cNvPr>
          <p:cNvPicPr>
            <a:picLocks noChangeAspect="1"/>
          </p:cNvPicPr>
          <p:nvPr/>
        </p:nvPicPr>
        <p:blipFill>
          <a:blip r:embed="rId2" cstate="email">
            <a:extLst>
              <a:ext uri="{28A0092B-C50C-407E-A947-70E740481C1C}">
                <a14:useLocalDpi xmlns:a14="http://schemas.microsoft.com/office/drawing/2010/main" xmlns=""/>
              </a:ext>
            </a:extLst>
          </a:blip>
          <a:stretch>
            <a:fillRect/>
          </a:stretch>
        </p:blipFill>
        <p:spPr>
          <a:xfrm>
            <a:off x="0" y="199973"/>
            <a:ext cx="9144000" cy="6458054"/>
          </a:xfrm>
          <a:prstGeom prst="rect">
            <a:avLst/>
          </a:prstGeom>
        </p:spPr>
      </p:pic>
      <p:sp>
        <p:nvSpPr>
          <p:cNvPr id="3" name="TextBox 2"/>
          <p:cNvSpPr txBox="1"/>
          <p:nvPr/>
        </p:nvSpPr>
        <p:spPr>
          <a:xfrm>
            <a:off x="5713623" y="199973"/>
            <a:ext cx="1633818" cy="1708160"/>
          </a:xfrm>
          <a:prstGeom prst="rect">
            <a:avLst/>
          </a:prstGeom>
          <a:noFill/>
        </p:spPr>
        <p:txBody>
          <a:bodyPr wrap="square" rtlCol="0">
            <a:spAutoFit/>
          </a:bodyPr>
          <a:lstStyle/>
          <a:p>
            <a:r>
              <a:rPr lang="en-US" sz="2100" dirty="0" err="1"/>
              <a:t>Digitisation</a:t>
            </a:r>
            <a:r>
              <a:rPr lang="en-US" sz="2100" dirty="0"/>
              <a:t> of Commercial/ Industrial Areas</a:t>
            </a:r>
            <a:endParaRPr lang="en-IN" sz="2100" dirty="0"/>
          </a:p>
        </p:txBody>
      </p:sp>
    </p:spTree>
    <p:extLst>
      <p:ext uri="{BB962C8B-B14F-4D97-AF65-F5344CB8AC3E}">
        <p14:creationId xmlns:p14="http://schemas.microsoft.com/office/powerpoint/2010/main" xmlns="" val="5698526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picture containing text, map&#10;&#10;Description generated with very high confidence">
            <a:extLst>
              <a:ext uri="{FF2B5EF4-FFF2-40B4-BE49-F238E27FC236}">
                <a16:creationId xmlns:a16="http://schemas.microsoft.com/office/drawing/2014/main" xmlns="" id="{1C5463AA-BDD2-4D4B-AC0A-C05CCB5A4285}"/>
              </a:ext>
            </a:extLst>
          </p:cNvPr>
          <p:cNvPicPr>
            <a:picLocks noChangeAspect="1"/>
          </p:cNvPicPr>
          <p:nvPr/>
        </p:nvPicPr>
        <p:blipFill>
          <a:blip r:embed="rId2" cstate="email">
            <a:extLst>
              <a:ext uri="{28A0092B-C50C-407E-A947-70E740481C1C}">
                <a14:useLocalDpi xmlns:a14="http://schemas.microsoft.com/office/drawing/2010/main" xmlns=""/>
              </a:ext>
            </a:extLst>
          </a:blip>
          <a:stretch>
            <a:fillRect/>
          </a:stretch>
        </p:blipFill>
        <p:spPr>
          <a:xfrm>
            <a:off x="0" y="199973"/>
            <a:ext cx="9144000" cy="6458054"/>
          </a:xfrm>
          <a:prstGeom prst="rect">
            <a:avLst/>
          </a:prstGeom>
        </p:spPr>
      </p:pic>
      <p:sp>
        <p:nvSpPr>
          <p:cNvPr id="3" name="TextBox 2"/>
          <p:cNvSpPr txBox="1"/>
          <p:nvPr/>
        </p:nvSpPr>
        <p:spPr>
          <a:xfrm>
            <a:off x="5669203" y="315731"/>
            <a:ext cx="1573307" cy="1384995"/>
          </a:xfrm>
          <a:prstGeom prst="rect">
            <a:avLst/>
          </a:prstGeom>
          <a:noFill/>
        </p:spPr>
        <p:txBody>
          <a:bodyPr wrap="square" rtlCol="0">
            <a:spAutoFit/>
          </a:bodyPr>
          <a:lstStyle/>
          <a:p>
            <a:r>
              <a:rPr lang="en-US" sz="2100" dirty="0" err="1"/>
              <a:t>Digitisation</a:t>
            </a:r>
            <a:r>
              <a:rPr lang="en-US" sz="2100" dirty="0"/>
              <a:t> of Public &amp; Semi Public </a:t>
            </a:r>
            <a:r>
              <a:rPr lang="en-US" sz="2100" dirty="0" err="1"/>
              <a:t>Builtup</a:t>
            </a:r>
            <a:r>
              <a:rPr lang="en-US" sz="2100" dirty="0"/>
              <a:t> Area</a:t>
            </a:r>
            <a:endParaRPr lang="en-IN" sz="2100" dirty="0"/>
          </a:p>
        </p:txBody>
      </p:sp>
    </p:spTree>
    <p:extLst>
      <p:ext uri="{BB962C8B-B14F-4D97-AF65-F5344CB8AC3E}">
        <p14:creationId xmlns:p14="http://schemas.microsoft.com/office/powerpoint/2010/main" xmlns="" val="20485578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picture containing text, map&#10;&#10;Description generated with very high confidence">
            <a:extLst>
              <a:ext uri="{FF2B5EF4-FFF2-40B4-BE49-F238E27FC236}">
                <a16:creationId xmlns:a16="http://schemas.microsoft.com/office/drawing/2014/main" xmlns="" id="{D8AD4938-1F30-4F13-BF62-85323162262B}"/>
              </a:ext>
            </a:extLst>
          </p:cNvPr>
          <p:cNvPicPr>
            <a:picLocks noChangeAspect="1"/>
          </p:cNvPicPr>
          <p:nvPr/>
        </p:nvPicPr>
        <p:blipFill>
          <a:blip r:embed="rId2" cstate="email">
            <a:extLst>
              <a:ext uri="{28A0092B-C50C-407E-A947-70E740481C1C}">
                <a14:useLocalDpi xmlns:a14="http://schemas.microsoft.com/office/drawing/2010/main" xmlns=""/>
              </a:ext>
            </a:extLst>
          </a:blip>
          <a:stretch>
            <a:fillRect/>
          </a:stretch>
        </p:blipFill>
        <p:spPr>
          <a:xfrm>
            <a:off x="0" y="199973"/>
            <a:ext cx="9144000" cy="6458054"/>
          </a:xfrm>
          <a:prstGeom prst="rect">
            <a:avLst/>
          </a:prstGeom>
        </p:spPr>
      </p:pic>
      <p:sp>
        <p:nvSpPr>
          <p:cNvPr id="3" name="TextBox 2"/>
          <p:cNvSpPr txBox="1"/>
          <p:nvPr/>
        </p:nvSpPr>
        <p:spPr>
          <a:xfrm>
            <a:off x="5699184" y="345711"/>
            <a:ext cx="1573307" cy="1061829"/>
          </a:xfrm>
          <a:prstGeom prst="rect">
            <a:avLst/>
          </a:prstGeom>
          <a:noFill/>
        </p:spPr>
        <p:txBody>
          <a:bodyPr wrap="square" rtlCol="0">
            <a:spAutoFit/>
          </a:bodyPr>
          <a:lstStyle/>
          <a:p>
            <a:r>
              <a:rPr lang="en-US" sz="2100" dirty="0" err="1"/>
              <a:t>Digitisation</a:t>
            </a:r>
            <a:r>
              <a:rPr lang="en-US" sz="2100" dirty="0"/>
              <a:t> of Forest/ Hills</a:t>
            </a:r>
            <a:endParaRPr lang="en-IN" sz="2100" dirty="0"/>
          </a:p>
        </p:txBody>
      </p:sp>
    </p:spTree>
    <p:extLst>
      <p:ext uri="{BB962C8B-B14F-4D97-AF65-F5344CB8AC3E}">
        <p14:creationId xmlns:p14="http://schemas.microsoft.com/office/powerpoint/2010/main" xmlns="" val="25226112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picture containing text, map&#10;&#10;Description generated with very high confidence">
            <a:extLst>
              <a:ext uri="{FF2B5EF4-FFF2-40B4-BE49-F238E27FC236}">
                <a16:creationId xmlns:a16="http://schemas.microsoft.com/office/drawing/2014/main" xmlns="" id="{A2F64B1B-EE7C-4B36-A258-0652F3D0774F}"/>
              </a:ext>
            </a:extLst>
          </p:cNvPr>
          <p:cNvPicPr>
            <a:picLocks noChangeAspect="1"/>
          </p:cNvPicPr>
          <p:nvPr/>
        </p:nvPicPr>
        <p:blipFill>
          <a:blip r:embed="rId2" cstate="email">
            <a:extLst>
              <a:ext uri="{28A0092B-C50C-407E-A947-70E740481C1C}">
                <a14:useLocalDpi xmlns:a14="http://schemas.microsoft.com/office/drawing/2010/main" xmlns=""/>
              </a:ext>
            </a:extLst>
          </a:blip>
          <a:stretch>
            <a:fillRect/>
          </a:stretch>
        </p:blipFill>
        <p:spPr>
          <a:xfrm>
            <a:off x="0" y="199973"/>
            <a:ext cx="9144000" cy="6458054"/>
          </a:xfrm>
          <a:prstGeom prst="rect">
            <a:avLst/>
          </a:prstGeom>
        </p:spPr>
      </p:pic>
      <p:sp>
        <p:nvSpPr>
          <p:cNvPr id="3" name="TextBox 2"/>
          <p:cNvSpPr txBox="1"/>
          <p:nvPr/>
        </p:nvSpPr>
        <p:spPr>
          <a:xfrm>
            <a:off x="5649826" y="344743"/>
            <a:ext cx="1812858" cy="1384995"/>
          </a:xfrm>
          <a:prstGeom prst="rect">
            <a:avLst/>
          </a:prstGeom>
          <a:noFill/>
        </p:spPr>
        <p:txBody>
          <a:bodyPr wrap="square" rtlCol="0">
            <a:spAutoFit/>
          </a:bodyPr>
          <a:lstStyle/>
          <a:p>
            <a:r>
              <a:rPr lang="en-US" sz="2100" b="1" dirty="0"/>
              <a:t>Draft Existing Landuse Map for field verification  </a:t>
            </a:r>
            <a:endParaRPr lang="en-IN" sz="2100" b="1" dirty="0"/>
          </a:p>
        </p:txBody>
      </p:sp>
    </p:spTree>
    <p:extLst>
      <p:ext uri="{BB962C8B-B14F-4D97-AF65-F5344CB8AC3E}">
        <p14:creationId xmlns:p14="http://schemas.microsoft.com/office/powerpoint/2010/main" xmlns="" val="29757358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4B643B11-F3A4-4D9D-BE24-EB197AB871D5}"/>
              </a:ext>
            </a:extLst>
          </p:cNvPr>
          <p:cNvSpPr txBox="1"/>
          <p:nvPr/>
        </p:nvSpPr>
        <p:spPr>
          <a:xfrm>
            <a:off x="1439056" y="300631"/>
            <a:ext cx="6835592" cy="415498"/>
          </a:xfrm>
          <a:prstGeom prst="rect">
            <a:avLst/>
          </a:prstGeom>
          <a:noFill/>
        </p:spPr>
        <p:txBody>
          <a:bodyPr wrap="square" rtlCol="0">
            <a:spAutoFit/>
          </a:bodyPr>
          <a:lstStyle/>
          <a:p>
            <a:r>
              <a:rPr lang="en-US" sz="2100" b="1" dirty="0"/>
              <a:t>Draft Existing </a:t>
            </a:r>
            <a:r>
              <a:rPr lang="en-US" sz="2100" b="1" dirty="0" err="1"/>
              <a:t>Landuse</a:t>
            </a:r>
            <a:r>
              <a:rPr lang="en-US" sz="2100" b="1" dirty="0"/>
              <a:t> on 1:4000 scale Grid Map</a:t>
            </a:r>
            <a:endParaRPr lang="en-IN" sz="2100" b="1" dirty="0"/>
          </a:p>
        </p:txBody>
      </p:sp>
      <p:pic>
        <p:nvPicPr>
          <p:cNvPr id="2" name="Picture 1">
            <a:extLst>
              <a:ext uri="{FF2B5EF4-FFF2-40B4-BE49-F238E27FC236}">
                <a16:creationId xmlns:a16="http://schemas.microsoft.com/office/drawing/2014/main" xmlns="" id="{EB61D610-AB03-425C-A127-75CE263B8611}"/>
              </a:ext>
            </a:extLst>
          </p:cNvPr>
          <p:cNvPicPr>
            <a:picLocks noChangeAspect="1"/>
          </p:cNvPicPr>
          <p:nvPr/>
        </p:nvPicPr>
        <p:blipFill>
          <a:blip r:embed="rId2" cstate="print">
            <a:extLst>
              <a:ext uri="{28A0092B-C50C-407E-A947-70E740481C1C}">
                <a14:useLocalDpi xmlns:a14="http://schemas.microsoft.com/office/drawing/2010/main" xmlns=""/>
              </a:ext>
            </a:extLst>
          </a:blip>
          <a:stretch>
            <a:fillRect/>
          </a:stretch>
        </p:blipFill>
        <p:spPr>
          <a:xfrm>
            <a:off x="509587" y="716129"/>
            <a:ext cx="8124825" cy="5657850"/>
          </a:xfrm>
          <a:prstGeom prst="rect">
            <a:avLst/>
          </a:prstGeom>
        </p:spPr>
      </p:pic>
    </p:spTree>
    <p:extLst>
      <p:ext uri="{BB962C8B-B14F-4D97-AF65-F5344CB8AC3E}">
        <p14:creationId xmlns:p14="http://schemas.microsoft.com/office/powerpoint/2010/main" xmlns="" val="6522725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A close up of a map&#10;&#10;Description generated with high confidence">
            <a:extLst>
              <a:ext uri="{FF2B5EF4-FFF2-40B4-BE49-F238E27FC236}">
                <a16:creationId xmlns:a16="http://schemas.microsoft.com/office/drawing/2014/main" xmlns="" id="{F2160E34-AB10-48C0-99BF-EB122F999F78}"/>
              </a:ext>
            </a:extLst>
          </p:cNvPr>
          <p:cNvPicPr>
            <a:picLocks noChangeAspect="1"/>
          </p:cNvPicPr>
          <p:nvPr/>
        </p:nvPicPr>
        <p:blipFill>
          <a:blip r:embed="rId2" cstate="email">
            <a:extLst>
              <a:ext uri="{28A0092B-C50C-407E-A947-70E740481C1C}">
                <a14:useLocalDpi xmlns:a14="http://schemas.microsoft.com/office/drawing/2010/main" xmlns=""/>
              </a:ext>
            </a:extLst>
          </a:blip>
          <a:stretch>
            <a:fillRect/>
          </a:stretch>
        </p:blipFill>
        <p:spPr>
          <a:xfrm>
            <a:off x="4056098" y="897269"/>
            <a:ext cx="2687919" cy="2687919"/>
          </a:xfrm>
          <a:prstGeom prst="rect">
            <a:avLst/>
          </a:prstGeom>
        </p:spPr>
      </p:pic>
      <p:pic>
        <p:nvPicPr>
          <p:cNvPr id="2" name="Picture 1"/>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866874" y="976561"/>
            <a:ext cx="2364699" cy="2212097"/>
          </a:xfrm>
          <a:prstGeom prst="rect">
            <a:avLst/>
          </a:prstGeom>
        </p:spPr>
      </p:pic>
      <p:pic>
        <p:nvPicPr>
          <p:cNvPr id="5" name="Picture 4" descr="A close up of a map&#10;&#10;Description generated with high confidence">
            <a:extLst>
              <a:ext uri="{FF2B5EF4-FFF2-40B4-BE49-F238E27FC236}">
                <a16:creationId xmlns:a16="http://schemas.microsoft.com/office/drawing/2014/main" xmlns="" id="{C771B29D-D51E-4555-83D7-FE3A6BFBFB05}"/>
              </a:ext>
            </a:extLst>
          </p:cNvPr>
          <p:cNvPicPr>
            <a:picLocks noChangeAspect="1"/>
          </p:cNvPicPr>
          <p:nvPr/>
        </p:nvPicPr>
        <p:blipFill rotWithShape="1">
          <a:blip r:embed="rId4" cstate="email">
            <a:extLst>
              <a:ext uri="{28A0092B-C50C-407E-A947-70E740481C1C}">
                <a14:useLocalDpi xmlns:a14="http://schemas.microsoft.com/office/drawing/2010/main" xmlns=""/>
              </a:ext>
            </a:extLst>
          </a:blip>
          <a:srcRect/>
          <a:stretch/>
        </p:blipFill>
        <p:spPr>
          <a:xfrm>
            <a:off x="642703" y="753191"/>
            <a:ext cx="3145526" cy="2783687"/>
          </a:xfrm>
          <a:prstGeom prst="rect">
            <a:avLst/>
          </a:prstGeom>
        </p:spPr>
      </p:pic>
      <p:pic>
        <p:nvPicPr>
          <p:cNvPr id="8" name="Picture 7" descr="A close up of a map&#10;&#10;Description generated with very high confidence">
            <a:extLst>
              <a:ext uri="{FF2B5EF4-FFF2-40B4-BE49-F238E27FC236}">
                <a16:creationId xmlns:a16="http://schemas.microsoft.com/office/drawing/2014/main" xmlns="" id="{759B0213-AB91-4D16-A5D9-ABEDA16CD1CA}"/>
              </a:ext>
            </a:extLst>
          </p:cNvPr>
          <p:cNvPicPr>
            <a:picLocks noChangeAspect="1"/>
          </p:cNvPicPr>
          <p:nvPr/>
        </p:nvPicPr>
        <p:blipFill rotWithShape="1">
          <a:blip r:embed="rId5" cstate="email">
            <a:extLst>
              <a:ext uri="{28A0092B-C50C-407E-A947-70E740481C1C}">
                <a14:useLocalDpi xmlns:a14="http://schemas.microsoft.com/office/drawing/2010/main" xmlns=""/>
              </a:ext>
            </a:extLst>
          </a:blip>
          <a:srcRect/>
          <a:stretch/>
        </p:blipFill>
        <p:spPr>
          <a:xfrm>
            <a:off x="963340" y="3536878"/>
            <a:ext cx="2824889" cy="2463872"/>
          </a:xfrm>
          <a:prstGeom prst="rect">
            <a:avLst/>
          </a:prstGeom>
        </p:spPr>
      </p:pic>
      <p:pic>
        <p:nvPicPr>
          <p:cNvPr id="10" name="Picture 9" descr="A picture containing text, map&#10;&#10;Description generated with very high confidence">
            <a:extLst>
              <a:ext uri="{FF2B5EF4-FFF2-40B4-BE49-F238E27FC236}">
                <a16:creationId xmlns:a16="http://schemas.microsoft.com/office/drawing/2014/main" xmlns="" id="{2ECD730E-51CC-4B9F-B726-E00DBCAD25FC}"/>
              </a:ext>
            </a:extLst>
          </p:cNvPr>
          <p:cNvPicPr>
            <a:picLocks noChangeAspect="1"/>
          </p:cNvPicPr>
          <p:nvPr/>
        </p:nvPicPr>
        <p:blipFill rotWithShape="1">
          <a:blip r:embed="rId6" cstate="email">
            <a:extLst>
              <a:ext uri="{28A0092B-C50C-407E-A947-70E740481C1C}">
                <a14:useLocalDpi xmlns:a14="http://schemas.microsoft.com/office/drawing/2010/main" xmlns=""/>
              </a:ext>
            </a:extLst>
          </a:blip>
          <a:srcRect/>
          <a:stretch/>
        </p:blipFill>
        <p:spPr>
          <a:xfrm>
            <a:off x="4429645" y="3609829"/>
            <a:ext cx="2314372" cy="2316077"/>
          </a:xfrm>
          <a:prstGeom prst="rect">
            <a:avLst/>
          </a:prstGeom>
        </p:spPr>
      </p:pic>
      <p:sp>
        <p:nvSpPr>
          <p:cNvPr id="11" name="Oval 10">
            <a:extLst>
              <a:ext uri="{FF2B5EF4-FFF2-40B4-BE49-F238E27FC236}">
                <a16:creationId xmlns:a16="http://schemas.microsoft.com/office/drawing/2014/main" xmlns="" id="{595367F3-20BF-4E8D-9B5A-BA7EA05788A0}"/>
              </a:ext>
            </a:extLst>
          </p:cNvPr>
          <p:cNvSpPr/>
          <p:nvPr/>
        </p:nvSpPr>
        <p:spPr>
          <a:xfrm>
            <a:off x="1986073" y="2078078"/>
            <a:ext cx="894002" cy="898717"/>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Oval 11">
            <a:extLst>
              <a:ext uri="{FF2B5EF4-FFF2-40B4-BE49-F238E27FC236}">
                <a16:creationId xmlns:a16="http://schemas.microsoft.com/office/drawing/2014/main" xmlns="" id="{51ECE0F8-4F01-46DC-9506-2BC5B1B5D450}"/>
              </a:ext>
            </a:extLst>
          </p:cNvPr>
          <p:cNvSpPr/>
          <p:nvPr/>
        </p:nvSpPr>
        <p:spPr>
          <a:xfrm>
            <a:off x="2841409" y="2646267"/>
            <a:ext cx="894002" cy="898717"/>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Oval 12">
            <a:extLst>
              <a:ext uri="{FF2B5EF4-FFF2-40B4-BE49-F238E27FC236}">
                <a16:creationId xmlns:a16="http://schemas.microsoft.com/office/drawing/2014/main" xmlns="" id="{D6C15672-6567-4503-80BB-F76A8E6A503E}"/>
              </a:ext>
            </a:extLst>
          </p:cNvPr>
          <p:cNvSpPr/>
          <p:nvPr/>
        </p:nvSpPr>
        <p:spPr>
          <a:xfrm>
            <a:off x="5489028" y="921910"/>
            <a:ext cx="894002" cy="898717"/>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Oval 13">
            <a:extLst>
              <a:ext uri="{FF2B5EF4-FFF2-40B4-BE49-F238E27FC236}">
                <a16:creationId xmlns:a16="http://schemas.microsoft.com/office/drawing/2014/main" xmlns="" id="{F420D100-2F5B-4643-94B7-19338277BA9E}"/>
              </a:ext>
            </a:extLst>
          </p:cNvPr>
          <p:cNvSpPr/>
          <p:nvPr/>
        </p:nvSpPr>
        <p:spPr>
          <a:xfrm>
            <a:off x="4449652" y="2606484"/>
            <a:ext cx="894002" cy="898717"/>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15" name="Group 14">
            <a:extLst>
              <a:ext uri="{FF2B5EF4-FFF2-40B4-BE49-F238E27FC236}">
                <a16:creationId xmlns:a16="http://schemas.microsoft.com/office/drawing/2014/main" xmlns="" id="{B37D28C7-5BF5-4791-9990-F27DB9132F95}"/>
              </a:ext>
            </a:extLst>
          </p:cNvPr>
          <p:cNvGrpSpPr>
            <a:grpSpLocks/>
          </p:cNvGrpSpPr>
          <p:nvPr/>
        </p:nvGrpSpPr>
        <p:grpSpPr bwMode="auto">
          <a:xfrm>
            <a:off x="105745" y="6290643"/>
            <a:ext cx="361847" cy="335561"/>
            <a:chOff x="5877" y="15572"/>
            <a:chExt cx="638" cy="636"/>
          </a:xfrm>
        </p:grpSpPr>
        <p:sp>
          <p:nvSpPr>
            <p:cNvPr id="17" name="Rectangle 16">
              <a:extLst>
                <a:ext uri="{FF2B5EF4-FFF2-40B4-BE49-F238E27FC236}">
                  <a16:creationId xmlns:a16="http://schemas.microsoft.com/office/drawing/2014/main" xmlns="" id="{BDBF049F-18F6-49C9-B589-9F6EDE404562}"/>
                </a:ext>
              </a:extLst>
            </p:cNvPr>
            <p:cNvSpPr>
              <a:spLocks noChangeArrowheads="1"/>
            </p:cNvSpPr>
            <p:nvPr/>
          </p:nvSpPr>
          <p:spPr bwMode="auto">
            <a:xfrm>
              <a:off x="5877" y="15572"/>
              <a:ext cx="270" cy="269"/>
            </a:xfrm>
            <a:prstGeom prst="rect">
              <a:avLst/>
            </a:prstGeom>
            <a:solidFill>
              <a:srgbClr val="FFFFFF"/>
            </a:solidFill>
            <a:ln w="9525">
              <a:solidFill>
                <a:srgbClr val="000000"/>
              </a:solidFill>
              <a:miter lim="800000"/>
              <a:headEnd/>
              <a:tailEnd/>
            </a:ln>
          </p:spPr>
          <p:txBody>
            <a:bodyPr lIns="51435" tIns="25718" rIns="51435" bIns="25718" upright="1"/>
            <a:lstStyle>
              <a:defPPr>
                <a:defRPr lang="fr-FR"/>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defRPr/>
              </a:pPr>
              <a:endParaRPr lang="en-IN" sz="1013">
                <a:latin typeface="Arial" charset="0"/>
                <a:cs typeface="Arial" charset="0"/>
              </a:endParaRPr>
            </a:p>
          </p:txBody>
        </p:sp>
        <p:sp>
          <p:nvSpPr>
            <p:cNvPr id="18" name="Rectangle 17">
              <a:extLst>
                <a:ext uri="{FF2B5EF4-FFF2-40B4-BE49-F238E27FC236}">
                  <a16:creationId xmlns:a16="http://schemas.microsoft.com/office/drawing/2014/main" xmlns="" id="{9CFFD15F-144E-412E-BBE8-26C7D0895FA6}"/>
                </a:ext>
              </a:extLst>
            </p:cNvPr>
            <p:cNvSpPr>
              <a:spLocks noChangeArrowheads="1"/>
            </p:cNvSpPr>
            <p:nvPr/>
          </p:nvSpPr>
          <p:spPr bwMode="auto">
            <a:xfrm>
              <a:off x="6245" y="15572"/>
              <a:ext cx="270" cy="269"/>
            </a:xfrm>
            <a:prstGeom prst="rect">
              <a:avLst/>
            </a:prstGeom>
            <a:solidFill>
              <a:srgbClr val="FFFFFF"/>
            </a:solidFill>
            <a:ln w="9525">
              <a:solidFill>
                <a:srgbClr val="000000"/>
              </a:solidFill>
              <a:miter lim="800000"/>
              <a:headEnd/>
              <a:tailEnd/>
            </a:ln>
          </p:spPr>
          <p:txBody>
            <a:bodyPr lIns="51435" tIns="25718" rIns="51435" bIns="25718" upright="1"/>
            <a:lstStyle>
              <a:defPPr>
                <a:defRPr lang="fr-FR"/>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defRPr/>
              </a:pPr>
              <a:endParaRPr lang="en-IN" sz="1013">
                <a:latin typeface="Arial" charset="0"/>
                <a:cs typeface="Arial" charset="0"/>
              </a:endParaRPr>
            </a:p>
          </p:txBody>
        </p:sp>
        <p:sp>
          <p:nvSpPr>
            <p:cNvPr id="19" name="Rectangle 18">
              <a:extLst>
                <a:ext uri="{FF2B5EF4-FFF2-40B4-BE49-F238E27FC236}">
                  <a16:creationId xmlns:a16="http://schemas.microsoft.com/office/drawing/2014/main" xmlns="" id="{359ABA02-1208-4966-8740-DEA7B0873B26}"/>
                </a:ext>
              </a:extLst>
            </p:cNvPr>
            <p:cNvSpPr>
              <a:spLocks noChangeArrowheads="1"/>
            </p:cNvSpPr>
            <p:nvPr/>
          </p:nvSpPr>
          <p:spPr bwMode="auto">
            <a:xfrm>
              <a:off x="5877" y="15939"/>
              <a:ext cx="270" cy="269"/>
            </a:xfrm>
            <a:prstGeom prst="rect">
              <a:avLst/>
            </a:prstGeom>
            <a:solidFill>
              <a:srgbClr val="FFFFFF"/>
            </a:solidFill>
            <a:ln w="9525">
              <a:solidFill>
                <a:srgbClr val="000000"/>
              </a:solidFill>
              <a:miter lim="800000"/>
              <a:headEnd/>
              <a:tailEnd/>
            </a:ln>
          </p:spPr>
          <p:txBody>
            <a:bodyPr lIns="51435" tIns="25718" rIns="51435" bIns="25718" upright="1"/>
            <a:lstStyle>
              <a:defPPr>
                <a:defRPr lang="fr-FR"/>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defRPr/>
              </a:pPr>
              <a:endParaRPr lang="en-IN" sz="1013">
                <a:latin typeface="Arial" charset="0"/>
                <a:cs typeface="Arial" charset="0"/>
              </a:endParaRPr>
            </a:p>
          </p:txBody>
        </p:sp>
        <p:sp>
          <p:nvSpPr>
            <p:cNvPr id="20" name="Rectangle 19">
              <a:extLst>
                <a:ext uri="{FF2B5EF4-FFF2-40B4-BE49-F238E27FC236}">
                  <a16:creationId xmlns:a16="http://schemas.microsoft.com/office/drawing/2014/main" xmlns="" id="{A046FAE7-5B1A-4CD1-A693-126215C41A98}"/>
                </a:ext>
              </a:extLst>
            </p:cNvPr>
            <p:cNvSpPr>
              <a:spLocks noChangeArrowheads="1"/>
            </p:cNvSpPr>
            <p:nvPr/>
          </p:nvSpPr>
          <p:spPr bwMode="auto">
            <a:xfrm>
              <a:off x="6245" y="15939"/>
              <a:ext cx="270" cy="269"/>
            </a:xfrm>
            <a:prstGeom prst="rect">
              <a:avLst/>
            </a:prstGeom>
            <a:solidFill>
              <a:srgbClr val="FFFFFF"/>
            </a:solidFill>
            <a:ln w="9525">
              <a:solidFill>
                <a:srgbClr val="000000"/>
              </a:solidFill>
              <a:miter lim="800000"/>
              <a:headEnd/>
              <a:tailEnd/>
            </a:ln>
          </p:spPr>
          <p:txBody>
            <a:bodyPr lIns="51435" tIns="25718" rIns="51435" bIns="25718" upright="1"/>
            <a:lstStyle>
              <a:defPPr>
                <a:defRPr lang="fr-FR"/>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defRPr/>
              </a:pPr>
              <a:endParaRPr lang="en-IN" sz="1013">
                <a:latin typeface="Arial" charset="0"/>
                <a:cs typeface="Arial" charset="0"/>
              </a:endParaRPr>
            </a:p>
          </p:txBody>
        </p:sp>
      </p:grpSp>
      <p:sp>
        <p:nvSpPr>
          <p:cNvPr id="21" name="Rectangle 20">
            <a:extLst>
              <a:ext uri="{FF2B5EF4-FFF2-40B4-BE49-F238E27FC236}">
                <a16:creationId xmlns:a16="http://schemas.microsoft.com/office/drawing/2014/main" xmlns="" id="{C89BA33B-3609-478F-82C9-8E27A9C3711B}"/>
              </a:ext>
            </a:extLst>
          </p:cNvPr>
          <p:cNvSpPr/>
          <p:nvPr/>
        </p:nvSpPr>
        <p:spPr>
          <a:xfrm>
            <a:off x="580701" y="6395371"/>
            <a:ext cx="3379265" cy="253916"/>
          </a:xfrm>
          <a:prstGeom prst="rect">
            <a:avLst/>
          </a:prstGeom>
        </p:spPr>
        <p:txBody>
          <a:bodyPr wrap="square">
            <a:spAutoFit/>
          </a:bodyPr>
          <a:lstStyle>
            <a:defPPr>
              <a:defRPr lang="fr-FR"/>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defRPr/>
            </a:pPr>
            <a:r>
              <a:rPr lang="en-IN" sz="1050" b="1" dirty="0" err="1">
                <a:latin typeface="Kruti Dev 010" pitchFamily="2" charset="0"/>
                <a:ea typeface="Calibri" panose="020F0502020204030204" pitchFamily="34" charset="0"/>
                <a:cs typeface="Times New Roman" panose="02020603050405020304" pitchFamily="18" charset="0"/>
              </a:rPr>
              <a:t>lapkyuky</a:t>
            </a:r>
            <a:r>
              <a:rPr lang="en-IN" sz="1050" b="1" dirty="0">
                <a:latin typeface="Kruti Dev 010" pitchFamily="2" charset="0"/>
                <a:ea typeface="Calibri" panose="020F0502020204030204" pitchFamily="34" charset="0"/>
                <a:cs typeface="Times New Roman" panose="02020603050405020304" pitchFamily="18" charset="0"/>
              </a:rPr>
              <a:t>;] </a:t>
            </a:r>
            <a:r>
              <a:rPr lang="en-IN" sz="1050" b="1" dirty="0" err="1">
                <a:latin typeface="Kruti Dev 010" pitchFamily="2" charset="0"/>
                <a:ea typeface="Calibri" panose="020F0502020204030204" pitchFamily="34" charset="0"/>
                <a:cs typeface="Times New Roman" panose="02020603050405020304" pitchFamily="18" charset="0"/>
              </a:rPr>
              <a:t>uxj</a:t>
            </a:r>
            <a:r>
              <a:rPr lang="en-IN" sz="1050" b="1" dirty="0">
                <a:latin typeface="Kruti Dev 010" pitchFamily="2" charset="0"/>
                <a:ea typeface="Calibri" panose="020F0502020204030204" pitchFamily="34" charset="0"/>
                <a:cs typeface="Times New Roman" panose="02020603050405020304" pitchFamily="18" charset="0"/>
              </a:rPr>
              <a:t> </a:t>
            </a:r>
            <a:r>
              <a:rPr lang="en-IN" sz="1050" b="1" dirty="0" err="1">
                <a:latin typeface="Kruti Dev 010" pitchFamily="2" charset="0"/>
                <a:ea typeface="Calibri" panose="020F0502020204030204" pitchFamily="34" charset="0"/>
                <a:cs typeface="Times New Roman" panose="02020603050405020304" pitchFamily="18" charset="0"/>
              </a:rPr>
              <a:t>rFkk</a:t>
            </a:r>
            <a:r>
              <a:rPr lang="en-IN" sz="1050" b="1" dirty="0">
                <a:latin typeface="Kruti Dev 010" pitchFamily="2" charset="0"/>
                <a:ea typeface="Calibri" panose="020F0502020204030204" pitchFamily="34" charset="0"/>
                <a:cs typeface="Times New Roman" panose="02020603050405020304" pitchFamily="18" charset="0"/>
              </a:rPr>
              <a:t> </a:t>
            </a:r>
            <a:r>
              <a:rPr lang="en-IN" sz="1050" b="1" dirty="0" err="1">
                <a:latin typeface="Kruti Dev 010" pitchFamily="2" charset="0"/>
                <a:ea typeface="Calibri" panose="020F0502020204030204" pitchFamily="34" charset="0"/>
                <a:cs typeface="Times New Roman" panose="02020603050405020304" pitchFamily="18" charset="0"/>
              </a:rPr>
              <a:t>xzke</a:t>
            </a:r>
            <a:r>
              <a:rPr lang="en-IN" sz="1050" b="1" dirty="0">
                <a:latin typeface="Kruti Dev 010" pitchFamily="2" charset="0"/>
                <a:ea typeface="Calibri" panose="020F0502020204030204" pitchFamily="34" charset="0"/>
                <a:cs typeface="Times New Roman" panose="02020603050405020304" pitchFamily="18" charset="0"/>
              </a:rPr>
              <a:t> </a:t>
            </a:r>
            <a:r>
              <a:rPr lang="en-IN" sz="1050" b="1" dirty="0" err="1">
                <a:latin typeface="Kruti Dev 010" pitchFamily="2" charset="0"/>
                <a:ea typeface="Calibri" panose="020F0502020204030204" pitchFamily="34" charset="0"/>
                <a:cs typeface="Times New Roman" panose="02020603050405020304" pitchFamily="18" charset="0"/>
              </a:rPr>
              <a:t>fuos’k</a:t>
            </a:r>
            <a:r>
              <a:rPr lang="en-IN" sz="1050" b="1" dirty="0">
                <a:latin typeface="Kruti Dev 010" pitchFamily="2" charset="0"/>
                <a:ea typeface="Calibri" panose="020F0502020204030204" pitchFamily="34" charset="0"/>
                <a:cs typeface="Times New Roman" panose="02020603050405020304" pitchFamily="18" charset="0"/>
              </a:rPr>
              <a:t>] </a:t>
            </a:r>
            <a:r>
              <a:rPr lang="en-IN" sz="1050" b="1" dirty="0" err="1">
                <a:latin typeface="Kruti Dev 010" pitchFamily="2" charset="0"/>
                <a:ea typeface="Calibri" panose="020F0502020204030204" pitchFamily="34" charset="0"/>
                <a:cs typeface="Times New Roman" panose="02020603050405020304" pitchFamily="18" charset="0"/>
              </a:rPr>
              <a:t>vVy</a:t>
            </a:r>
            <a:r>
              <a:rPr lang="en-IN" sz="1050" b="1" dirty="0">
                <a:latin typeface="Kruti Dev 010" pitchFamily="2" charset="0"/>
                <a:ea typeface="Calibri" panose="020F0502020204030204" pitchFamily="34" charset="0"/>
                <a:cs typeface="Times New Roman" panose="02020603050405020304" pitchFamily="18" charset="0"/>
              </a:rPr>
              <a:t> </a:t>
            </a:r>
            <a:r>
              <a:rPr lang="en-IN" sz="1050" b="1" dirty="0" err="1">
                <a:latin typeface="Kruti Dev 010" pitchFamily="2" charset="0"/>
                <a:ea typeface="Calibri" panose="020F0502020204030204" pitchFamily="34" charset="0"/>
                <a:cs typeface="Times New Roman" panose="02020603050405020304" pitchFamily="18" charset="0"/>
              </a:rPr>
              <a:t>uxj</a:t>
            </a:r>
            <a:r>
              <a:rPr lang="en-IN" sz="1050" b="1" dirty="0">
                <a:latin typeface="Kruti Dev 010" pitchFamily="2" charset="0"/>
                <a:ea typeface="Calibri" panose="020F0502020204030204" pitchFamily="34" charset="0"/>
                <a:cs typeface="Times New Roman" panose="02020603050405020304" pitchFamily="18" charset="0"/>
              </a:rPr>
              <a:t>] </a:t>
            </a:r>
            <a:r>
              <a:rPr lang="en-IN" sz="1050" b="1" dirty="0" err="1">
                <a:latin typeface="Kruti Dev 010" pitchFamily="2" charset="0"/>
                <a:ea typeface="Calibri" panose="020F0502020204030204" pitchFamily="34" charset="0"/>
                <a:cs typeface="Times New Roman" panose="02020603050405020304" pitchFamily="18" charset="0"/>
              </a:rPr>
              <a:t>NRrhlx</a:t>
            </a:r>
            <a:r>
              <a:rPr lang="en-IN" sz="1050" b="1" dirty="0">
                <a:latin typeface="Kruti Dev 010" pitchFamily="2" charset="0"/>
                <a:ea typeface="Calibri" panose="020F0502020204030204" pitchFamily="34" charset="0"/>
                <a:cs typeface="Times New Roman" panose="02020603050405020304" pitchFamily="18" charset="0"/>
              </a:rPr>
              <a:t>&lt;+</a:t>
            </a:r>
            <a:endParaRPr lang="en-IN" sz="1050" dirty="0">
              <a:latin typeface="Arial" charset="0"/>
              <a:cs typeface="Arial" charset="0"/>
            </a:endParaRPr>
          </a:p>
        </p:txBody>
      </p:sp>
      <p:sp>
        <p:nvSpPr>
          <p:cNvPr id="24" name="TextBox 23">
            <a:extLst>
              <a:ext uri="{FF2B5EF4-FFF2-40B4-BE49-F238E27FC236}">
                <a16:creationId xmlns:a16="http://schemas.microsoft.com/office/drawing/2014/main" xmlns="" id="{9B1A499B-EE2D-4B75-8086-BF0355464F81}"/>
              </a:ext>
            </a:extLst>
          </p:cNvPr>
          <p:cNvSpPr txBox="1"/>
          <p:nvPr/>
        </p:nvSpPr>
        <p:spPr>
          <a:xfrm>
            <a:off x="6771108" y="925966"/>
            <a:ext cx="2324373" cy="3857466"/>
          </a:xfrm>
          <a:prstGeom prst="rect">
            <a:avLst/>
          </a:prstGeom>
          <a:noFill/>
        </p:spPr>
        <p:txBody>
          <a:bodyPr wrap="square" rtlCol="0">
            <a:spAutoFit/>
          </a:bodyPr>
          <a:lstStyle/>
          <a:p>
            <a:pPr>
              <a:lnSpc>
                <a:spcPct val="114000"/>
              </a:lnSpc>
            </a:pPr>
            <a:r>
              <a:rPr lang="en-US" sz="2400" b="1" dirty="0"/>
              <a:t>Validation of Draft ELU by Patwari and</a:t>
            </a:r>
          </a:p>
          <a:p>
            <a:pPr>
              <a:lnSpc>
                <a:spcPct val="114000"/>
              </a:lnSpc>
            </a:pPr>
            <a:r>
              <a:rPr lang="en-US" sz="2400" b="1" dirty="0"/>
              <a:t>Field Verification of Draft ELU @ 1:4000 scale </a:t>
            </a:r>
            <a:r>
              <a:rPr lang="en-IN" sz="2400" b="1" dirty="0"/>
              <a:t> and modification as per verified data</a:t>
            </a:r>
            <a:endParaRPr lang="en-US" sz="2400" b="1" dirty="0"/>
          </a:p>
        </p:txBody>
      </p:sp>
    </p:spTree>
    <p:extLst>
      <p:ext uri="{BB962C8B-B14F-4D97-AF65-F5344CB8AC3E}">
        <p14:creationId xmlns:p14="http://schemas.microsoft.com/office/powerpoint/2010/main" xmlns="" val="11582303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771108" y="925966"/>
            <a:ext cx="2324373" cy="3857466"/>
          </a:xfrm>
          <a:prstGeom prst="rect">
            <a:avLst/>
          </a:prstGeom>
          <a:noFill/>
        </p:spPr>
        <p:txBody>
          <a:bodyPr wrap="square" rtlCol="0">
            <a:spAutoFit/>
          </a:bodyPr>
          <a:lstStyle/>
          <a:p>
            <a:pPr>
              <a:lnSpc>
                <a:spcPct val="114000"/>
              </a:lnSpc>
            </a:pPr>
            <a:r>
              <a:rPr lang="en-US" sz="2400" b="1" dirty="0"/>
              <a:t>Validation of Draft ELU by Patwari and</a:t>
            </a:r>
          </a:p>
          <a:p>
            <a:pPr>
              <a:lnSpc>
                <a:spcPct val="114000"/>
              </a:lnSpc>
            </a:pPr>
            <a:r>
              <a:rPr lang="en-US" sz="2400" b="1" dirty="0"/>
              <a:t>Field Verification of Draft ELU @ 1:4000 scale </a:t>
            </a:r>
            <a:r>
              <a:rPr lang="en-IN" sz="2400" b="1" dirty="0"/>
              <a:t> and modification as per verified data</a:t>
            </a:r>
            <a:endParaRPr lang="en-US" sz="2400" b="1" dirty="0"/>
          </a:p>
        </p:txBody>
      </p:sp>
      <p:pic>
        <p:nvPicPr>
          <p:cNvPr id="7" name="Picture 6" descr="A close up of a map&#10;&#10;Description generated with high confidence">
            <a:extLst>
              <a:ext uri="{FF2B5EF4-FFF2-40B4-BE49-F238E27FC236}">
                <a16:creationId xmlns:a16="http://schemas.microsoft.com/office/drawing/2014/main" xmlns="" id="{C9F666CC-7DEB-40C5-9F9C-FF2F99EFEF75}"/>
              </a:ext>
            </a:extLst>
          </p:cNvPr>
          <p:cNvPicPr>
            <a:picLocks noChangeAspect="1"/>
          </p:cNvPicPr>
          <p:nvPr/>
        </p:nvPicPr>
        <p:blipFill>
          <a:blip r:embed="rId2" cstate="email">
            <a:extLst>
              <a:ext uri="{28A0092B-C50C-407E-A947-70E740481C1C}">
                <a14:useLocalDpi xmlns:a14="http://schemas.microsoft.com/office/drawing/2010/main" xmlns=""/>
              </a:ext>
            </a:extLst>
          </a:blip>
          <a:stretch>
            <a:fillRect/>
          </a:stretch>
        </p:blipFill>
        <p:spPr>
          <a:xfrm>
            <a:off x="3703304" y="925966"/>
            <a:ext cx="2962247" cy="2503034"/>
          </a:xfrm>
          <a:prstGeom prst="rect">
            <a:avLst/>
          </a:prstGeom>
        </p:spPr>
      </p:pic>
      <p:pic>
        <p:nvPicPr>
          <p:cNvPr id="9" name="Picture 8" descr="A close up of a map&#10;&#10;Description generated with high confidence">
            <a:extLst>
              <a:ext uri="{FF2B5EF4-FFF2-40B4-BE49-F238E27FC236}">
                <a16:creationId xmlns:a16="http://schemas.microsoft.com/office/drawing/2014/main" xmlns="" id="{09B0E92B-8565-4476-8917-BD6E9D95ACB3}"/>
              </a:ext>
            </a:extLst>
          </p:cNvPr>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494014" y="857250"/>
            <a:ext cx="2958024" cy="2984388"/>
          </a:xfrm>
          <a:prstGeom prst="rect">
            <a:avLst/>
          </a:prstGeom>
        </p:spPr>
      </p:pic>
      <p:pic>
        <p:nvPicPr>
          <p:cNvPr id="11" name="Picture 10" descr="A close up of a map&#10;&#10;Description generated with high confidence">
            <a:extLst>
              <a:ext uri="{FF2B5EF4-FFF2-40B4-BE49-F238E27FC236}">
                <a16:creationId xmlns:a16="http://schemas.microsoft.com/office/drawing/2014/main" xmlns="" id="{EBDA45D5-ABE5-4EE9-9E0E-F7BCC9630818}"/>
              </a:ext>
            </a:extLst>
          </p:cNvPr>
          <p:cNvPicPr>
            <a:picLocks noChangeAspect="1"/>
          </p:cNvPicPr>
          <p:nvPr/>
        </p:nvPicPr>
        <p:blipFill>
          <a:blip r:embed="rId4" cstate="email">
            <a:extLst>
              <a:ext uri="{28A0092B-C50C-407E-A947-70E740481C1C}">
                <a14:useLocalDpi xmlns:a14="http://schemas.microsoft.com/office/drawing/2010/main" xmlns=""/>
              </a:ext>
            </a:extLst>
          </a:blip>
          <a:stretch>
            <a:fillRect/>
          </a:stretch>
        </p:blipFill>
        <p:spPr>
          <a:xfrm>
            <a:off x="3692418" y="3429000"/>
            <a:ext cx="2973844" cy="2503035"/>
          </a:xfrm>
          <a:prstGeom prst="rect">
            <a:avLst/>
          </a:prstGeom>
        </p:spPr>
      </p:pic>
      <p:pic>
        <p:nvPicPr>
          <p:cNvPr id="13" name="Picture 12" descr="A close up of a map&#10;&#10;Description generated with high confidence">
            <a:extLst>
              <a:ext uri="{FF2B5EF4-FFF2-40B4-BE49-F238E27FC236}">
                <a16:creationId xmlns:a16="http://schemas.microsoft.com/office/drawing/2014/main" xmlns="" id="{324AFDF4-CD2F-4B25-9C57-17D9AF693FC6}"/>
              </a:ext>
            </a:extLst>
          </p:cNvPr>
          <p:cNvPicPr>
            <a:picLocks noChangeAspect="1"/>
          </p:cNvPicPr>
          <p:nvPr/>
        </p:nvPicPr>
        <p:blipFill rotWithShape="1">
          <a:blip r:embed="rId5" cstate="email">
            <a:extLst>
              <a:ext uri="{28A0092B-C50C-407E-A947-70E740481C1C}">
                <a14:useLocalDpi xmlns:a14="http://schemas.microsoft.com/office/drawing/2010/main" xmlns=""/>
              </a:ext>
            </a:extLst>
          </a:blip>
          <a:srcRect/>
          <a:stretch/>
        </p:blipFill>
        <p:spPr>
          <a:xfrm>
            <a:off x="498238" y="3600450"/>
            <a:ext cx="2962247" cy="2356441"/>
          </a:xfrm>
          <a:prstGeom prst="rect">
            <a:avLst/>
          </a:prstGeom>
        </p:spPr>
      </p:pic>
      <p:sp>
        <p:nvSpPr>
          <p:cNvPr id="14" name="Oval 13">
            <a:extLst>
              <a:ext uri="{FF2B5EF4-FFF2-40B4-BE49-F238E27FC236}">
                <a16:creationId xmlns:a16="http://schemas.microsoft.com/office/drawing/2014/main" xmlns="" id="{026B7DDB-7572-41EE-B0A2-D72D0F1FBB42}"/>
              </a:ext>
            </a:extLst>
          </p:cNvPr>
          <p:cNvSpPr/>
          <p:nvPr/>
        </p:nvSpPr>
        <p:spPr>
          <a:xfrm>
            <a:off x="934398" y="1313748"/>
            <a:ext cx="894002" cy="898717"/>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Oval 14">
            <a:extLst>
              <a:ext uri="{FF2B5EF4-FFF2-40B4-BE49-F238E27FC236}">
                <a16:creationId xmlns:a16="http://schemas.microsoft.com/office/drawing/2014/main" xmlns="" id="{513CA708-C8C9-4F02-8402-79C726811AA9}"/>
              </a:ext>
            </a:extLst>
          </p:cNvPr>
          <p:cNvSpPr/>
          <p:nvPr/>
        </p:nvSpPr>
        <p:spPr>
          <a:xfrm>
            <a:off x="1496339" y="2291512"/>
            <a:ext cx="894002" cy="898717"/>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Oval 15">
            <a:extLst>
              <a:ext uri="{FF2B5EF4-FFF2-40B4-BE49-F238E27FC236}">
                <a16:creationId xmlns:a16="http://schemas.microsoft.com/office/drawing/2014/main" xmlns="" id="{C4352D7B-E8BB-48C4-B5C7-8FA235A38FF8}"/>
              </a:ext>
            </a:extLst>
          </p:cNvPr>
          <p:cNvSpPr/>
          <p:nvPr/>
        </p:nvSpPr>
        <p:spPr>
          <a:xfrm>
            <a:off x="5149747" y="1753343"/>
            <a:ext cx="894002" cy="898717"/>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 name="Oval 16">
            <a:extLst>
              <a:ext uri="{FF2B5EF4-FFF2-40B4-BE49-F238E27FC236}">
                <a16:creationId xmlns:a16="http://schemas.microsoft.com/office/drawing/2014/main" xmlns="" id="{23292F1D-C208-45AA-A6E4-393EA2C996AF}"/>
              </a:ext>
            </a:extLst>
          </p:cNvPr>
          <p:cNvSpPr/>
          <p:nvPr/>
        </p:nvSpPr>
        <p:spPr>
          <a:xfrm>
            <a:off x="5782435" y="2349444"/>
            <a:ext cx="894002" cy="898717"/>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Oval 17">
            <a:extLst>
              <a:ext uri="{FF2B5EF4-FFF2-40B4-BE49-F238E27FC236}">
                <a16:creationId xmlns:a16="http://schemas.microsoft.com/office/drawing/2014/main" xmlns="" id="{DB70A381-2A73-4459-BF94-CADD90EC7697}"/>
              </a:ext>
            </a:extLst>
          </p:cNvPr>
          <p:cNvSpPr/>
          <p:nvPr/>
        </p:nvSpPr>
        <p:spPr>
          <a:xfrm>
            <a:off x="4498036" y="1839823"/>
            <a:ext cx="894002" cy="898717"/>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xmlns="" val="31641883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picture containing text, map&#10;&#10;Description generated with very high confidence">
            <a:extLst>
              <a:ext uri="{FF2B5EF4-FFF2-40B4-BE49-F238E27FC236}">
                <a16:creationId xmlns:a16="http://schemas.microsoft.com/office/drawing/2014/main" xmlns="" id="{663B1185-1F66-41F6-9726-9F23FEF7D7A8}"/>
              </a:ext>
            </a:extLst>
          </p:cNvPr>
          <p:cNvPicPr>
            <a:picLocks noChangeAspect="1"/>
          </p:cNvPicPr>
          <p:nvPr/>
        </p:nvPicPr>
        <p:blipFill>
          <a:blip r:embed="rId2" cstate="email">
            <a:extLst>
              <a:ext uri="{28A0092B-C50C-407E-A947-70E740481C1C}">
                <a14:useLocalDpi xmlns:a14="http://schemas.microsoft.com/office/drawing/2010/main" xmlns=""/>
              </a:ext>
            </a:extLst>
          </a:blip>
          <a:stretch>
            <a:fillRect/>
          </a:stretch>
        </p:blipFill>
        <p:spPr>
          <a:xfrm>
            <a:off x="0" y="199973"/>
            <a:ext cx="9144000" cy="6458054"/>
          </a:xfrm>
          <a:prstGeom prst="rect">
            <a:avLst/>
          </a:prstGeom>
        </p:spPr>
      </p:pic>
      <p:sp>
        <p:nvSpPr>
          <p:cNvPr id="3" name="TextBox 2"/>
          <p:cNvSpPr txBox="1"/>
          <p:nvPr/>
        </p:nvSpPr>
        <p:spPr>
          <a:xfrm>
            <a:off x="5575646" y="315247"/>
            <a:ext cx="1745517" cy="1384995"/>
          </a:xfrm>
          <a:prstGeom prst="rect">
            <a:avLst/>
          </a:prstGeom>
          <a:noFill/>
        </p:spPr>
        <p:txBody>
          <a:bodyPr wrap="square" rtlCol="0">
            <a:spAutoFit/>
          </a:bodyPr>
          <a:lstStyle/>
          <a:p>
            <a:r>
              <a:rPr lang="en-US" sz="2100" b="1" dirty="0"/>
              <a:t>Publication of Draft Existing </a:t>
            </a:r>
            <a:r>
              <a:rPr lang="en-US" sz="2100" b="1" dirty="0" err="1"/>
              <a:t>Landuse</a:t>
            </a:r>
            <a:r>
              <a:rPr lang="en-US" sz="2100" b="1" dirty="0"/>
              <a:t> Map u/s 15(1)</a:t>
            </a:r>
            <a:endParaRPr lang="en-IN" sz="2100" b="1" dirty="0"/>
          </a:p>
        </p:txBody>
      </p:sp>
      <p:sp>
        <p:nvSpPr>
          <p:cNvPr id="4" name="TextBox 3">
            <a:extLst>
              <a:ext uri="{FF2B5EF4-FFF2-40B4-BE49-F238E27FC236}">
                <a16:creationId xmlns:a16="http://schemas.microsoft.com/office/drawing/2014/main" xmlns="" id="{81BC553A-AB04-44E8-B745-120142852B12}"/>
              </a:ext>
            </a:extLst>
          </p:cNvPr>
          <p:cNvSpPr txBox="1"/>
          <p:nvPr/>
        </p:nvSpPr>
        <p:spPr>
          <a:xfrm>
            <a:off x="5698840" y="4392562"/>
            <a:ext cx="1745517" cy="2031325"/>
          </a:xfrm>
          <a:prstGeom prst="rect">
            <a:avLst/>
          </a:prstGeom>
          <a:noFill/>
        </p:spPr>
        <p:txBody>
          <a:bodyPr wrap="square" rtlCol="0">
            <a:spAutoFit/>
          </a:bodyPr>
          <a:lstStyle/>
          <a:p>
            <a:r>
              <a:rPr lang="en-US" sz="2100" i="1" dirty="0"/>
              <a:t>Public display for 30 days to receive Objections and Suggestions</a:t>
            </a:r>
            <a:endParaRPr lang="en-IN" sz="2100" i="1" dirty="0"/>
          </a:p>
        </p:txBody>
      </p:sp>
    </p:spTree>
    <p:extLst>
      <p:ext uri="{BB962C8B-B14F-4D97-AF65-F5344CB8AC3E}">
        <p14:creationId xmlns:p14="http://schemas.microsoft.com/office/powerpoint/2010/main" xmlns="" val="39534450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CDAAFD6-C596-4FF4-9C1F-F5695FC727F4}" type="slidenum">
              <a:rPr lang="en-US" altLang="en-US" smtClean="0"/>
              <a:pPr/>
              <a:t>3</a:t>
            </a:fld>
            <a:endParaRPr lang="en-US" altLang="en-US"/>
          </a:p>
        </p:txBody>
      </p:sp>
      <p:sp>
        <p:nvSpPr>
          <p:cNvPr id="6" name="Title 1"/>
          <p:cNvSpPr>
            <a:spLocks noGrp="1"/>
          </p:cNvSpPr>
          <p:nvPr>
            <p:ph type="title"/>
          </p:nvPr>
        </p:nvSpPr>
        <p:spPr bwMode="auto">
          <a:xfrm>
            <a:off x="295308" y="212031"/>
            <a:ext cx="8991600" cy="430887"/>
          </a:xfrm>
          <a:noFill/>
          <a:ln>
            <a:miter lim="800000"/>
            <a:headEnd/>
            <a:tailEnd/>
          </a:ln>
        </p:spPr>
        <p:txBody>
          <a:bodyPr vert="horz" numCol="1" compatLnSpc="1">
            <a:prstTxWarp prst="textNoShape">
              <a:avLst/>
            </a:prstTxWarp>
          </a:bodyPr>
          <a:lstStyle/>
          <a:p>
            <a:pPr algn="ctr"/>
            <a:r>
              <a:rPr lang="en-US" altLang="en-US" sz="2800" dirty="0"/>
              <a:t>Spatial Plan preparation Methodology</a:t>
            </a:r>
            <a:endParaRPr lang="en-IN" altLang="en-US" sz="2800" dirty="0"/>
          </a:p>
        </p:txBody>
      </p:sp>
      <p:cxnSp>
        <p:nvCxnSpPr>
          <p:cNvPr id="4" name="Straight Arrow Connector 3">
            <a:extLst>
              <a:ext uri="{FF2B5EF4-FFF2-40B4-BE49-F238E27FC236}">
                <a16:creationId xmlns:a16="http://schemas.microsoft.com/office/drawing/2014/main" xmlns="" id="{B530B264-5D96-4A5B-9EEB-ABFBA7825762}"/>
              </a:ext>
            </a:extLst>
          </p:cNvPr>
          <p:cNvCxnSpPr/>
          <p:nvPr/>
        </p:nvCxnSpPr>
        <p:spPr>
          <a:xfrm flipH="1">
            <a:off x="766287" y="4684054"/>
            <a:ext cx="8129587" cy="0"/>
          </a:xfrm>
          <a:prstGeom prst="straightConnector1">
            <a:avLst/>
          </a:prstGeom>
          <a:ln w="50800">
            <a:solidFill>
              <a:srgbClr val="C0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xmlns="" id="{31D1288B-9B1F-41F0-AC77-A97207C1B5B1}"/>
              </a:ext>
            </a:extLst>
          </p:cNvPr>
          <p:cNvCxnSpPr/>
          <p:nvPr/>
        </p:nvCxnSpPr>
        <p:spPr>
          <a:xfrm>
            <a:off x="94774" y="2882241"/>
            <a:ext cx="8801100" cy="7938"/>
          </a:xfrm>
          <a:prstGeom prst="line">
            <a:avLst/>
          </a:prstGeom>
          <a:ln w="50800">
            <a:solidFill>
              <a:srgbClr val="C00000"/>
            </a:solidFill>
            <a:prstDash val="sysDash"/>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xmlns="" id="{4A7499F3-8826-407C-A1DF-3739DB597443}"/>
              </a:ext>
            </a:extLst>
          </p:cNvPr>
          <p:cNvCxnSpPr/>
          <p:nvPr/>
        </p:nvCxnSpPr>
        <p:spPr>
          <a:xfrm>
            <a:off x="8867299" y="2890179"/>
            <a:ext cx="14288" cy="1793875"/>
          </a:xfrm>
          <a:prstGeom prst="line">
            <a:avLst/>
          </a:prstGeom>
          <a:ln w="50800">
            <a:solidFill>
              <a:srgbClr val="C00000"/>
            </a:solidFill>
            <a:prstDash val="sysDash"/>
          </a:ln>
        </p:spPr>
        <p:style>
          <a:lnRef idx="1">
            <a:schemeClr val="accent1"/>
          </a:lnRef>
          <a:fillRef idx="0">
            <a:schemeClr val="accent1"/>
          </a:fillRef>
          <a:effectRef idx="0">
            <a:schemeClr val="accent1"/>
          </a:effectRef>
          <a:fontRef idx="minor">
            <a:schemeClr val="tx1"/>
          </a:fontRef>
        </p:style>
      </p:cxnSp>
      <p:grpSp>
        <p:nvGrpSpPr>
          <p:cNvPr id="2" name="Group 8">
            <a:extLst>
              <a:ext uri="{FF2B5EF4-FFF2-40B4-BE49-F238E27FC236}">
                <a16:creationId xmlns:a16="http://schemas.microsoft.com/office/drawing/2014/main" xmlns="" id="{9F82A499-A21F-4926-BFB7-7477B55E6C40}"/>
              </a:ext>
            </a:extLst>
          </p:cNvPr>
          <p:cNvGrpSpPr>
            <a:grpSpLocks/>
          </p:cNvGrpSpPr>
          <p:nvPr/>
        </p:nvGrpSpPr>
        <p:grpSpPr bwMode="auto">
          <a:xfrm>
            <a:off x="-41565" y="1288475"/>
            <a:ext cx="9144001" cy="4834412"/>
            <a:chOff x="58058" y="1538514"/>
            <a:chExt cx="9013371" cy="4760686"/>
          </a:xfrm>
        </p:grpSpPr>
        <p:cxnSp>
          <p:nvCxnSpPr>
            <p:cNvPr id="10" name="Straight Connector 9">
              <a:extLst>
                <a:ext uri="{FF2B5EF4-FFF2-40B4-BE49-F238E27FC236}">
                  <a16:creationId xmlns:a16="http://schemas.microsoft.com/office/drawing/2014/main" xmlns="" id="{F54AE91C-33A5-411D-A319-9A7097103EF0}"/>
                </a:ext>
              </a:extLst>
            </p:cNvPr>
            <p:cNvCxnSpPr/>
            <p:nvPr/>
          </p:nvCxnSpPr>
          <p:spPr>
            <a:xfrm>
              <a:off x="1639321" y="3076581"/>
              <a:ext cx="233615" cy="0"/>
            </a:xfrm>
            <a:prstGeom prst="line">
              <a:avLst/>
            </a:prstGeom>
            <a:ln w="19050">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xmlns="" id="{9D5980F7-65D3-468F-A1B7-B57D7589F3B8}"/>
                </a:ext>
              </a:extLst>
            </p:cNvPr>
            <p:cNvCxnSpPr/>
            <p:nvPr/>
          </p:nvCxnSpPr>
          <p:spPr>
            <a:xfrm>
              <a:off x="3534395" y="3076581"/>
              <a:ext cx="231873" cy="0"/>
            </a:xfrm>
            <a:prstGeom prst="line">
              <a:avLst/>
            </a:prstGeom>
            <a:ln w="19050">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xmlns="" id="{02E4E34E-758C-4250-B144-43EE3D87BC09}"/>
                </a:ext>
              </a:extLst>
            </p:cNvPr>
            <p:cNvCxnSpPr/>
            <p:nvPr/>
          </p:nvCxnSpPr>
          <p:spPr>
            <a:xfrm>
              <a:off x="5399831" y="3076581"/>
              <a:ext cx="231873" cy="0"/>
            </a:xfrm>
            <a:prstGeom prst="line">
              <a:avLst/>
            </a:prstGeom>
            <a:ln w="19050">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xmlns="" id="{8CD5785A-C2E4-4B7B-B5FD-C5753B922137}"/>
                </a:ext>
              </a:extLst>
            </p:cNvPr>
            <p:cNvCxnSpPr/>
            <p:nvPr/>
          </p:nvCxnSpPr>
          <p:spPr>
            <a:xfrm>
              <a:off x="7293162" y="3070348"/>
              <a:ext cx="231873" cy="0"/>
            </a:xfrm>
            <a:prstGeom prst="line">
              <a:avLst/>
            </a:prstGeom>
            <a:ln w="19050">
              <a:headEnd type="none" w="med" len="med"/>
              <a:tailEnd type="arrow" w="med" len="med"/>
            </a:ln>
          </p:spPr>
          <p:style>
            <a:lnRef idx="1">
              <a:schemeClr val="accent1"/>
            </a:lnRef>
            <a:fillRef idx="0">
              <a:schemeClr val="accent1"/>
            </a:fillRef>
            <a:effectRef idx="0">
              <a:schemeClr val="accent1"/>
            </a:effectRef>
            <a:fontRef idx="minor">
              <a:schemeClr val="tx1"/>
            </a:fontRef>
          </p:style>
        </p:cxnSp>
        <p:graphicFrame>
          <p:nvGraphicFramePr>
            <p:cNvPr id="14" name="Diagram 13">
              <a:extLst>
                <a:ext uri="{FF2B5EF4-FFF2-40B4-BE49-F238E27FC236}">
                  <a16:creationId xmlns:a16="http://schemas.microsoft.com/office/drawing/2014/main" xmlns="" id="{7C203556-1FDA-40C3-B695-B3332E24C227}"/>
                </a:ext>
              </a:extLst>
            </p:cNvPr>
            <p:cNvGraphicFramePr/>
            <p:nvPr/>
          </p:nvGraphicFramePr>
          <p:xfrm>
            <a:off x="58058" y="1538514"/>
            <a:ext cx="9013371" cy="47606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cxnSp>
        <p:nvCxnSpPr>
          <p:cNvPr id="15" name="Straight Arrow Connector 14">
            <a:extLst>
              <a:ext uri="{FF2B5EF4-FFF2-40B4-BE49-F238E27FC236}">
                <a16:creationId xmlns:a16="http://schemas.microsoft.com/office/drawing/2014/main" xmlns="" id="{5D6FB09C-88C9-47CF-9554-482B6C2D3C92}"/>
              </a:ext>
            </a:extLst>
          </p:cNvPr>
          <p:cNvCxnSpPr/>
          <p:nvPr/>
        </p:nvCxnSpPr>
        <p:spPr>
          <a:xfrm flipH="1">
            <a:off x="7724299" y="4684054"/>
            <a:ext cx="38576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xmlns="" id="{C7FDAC74-DC9E-4743-92DB-27E253BB5D29}"/>
              </a:ext>
            </a:extLst>
          </p:cNvPr>
          <p:cNvCxnSpPr/>
          <p:nvPr/>
        </p:nvCxnSpPr>
        <p:spPr>
          <a:xfrm flipH="1">
            <a:off x="6024087" y="4684054"/>
            <a:ext cx="30003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xmlns="" id="{47C8978E-C0A2-4E81-BB41-313810C6DEA6}"/>
              </a:ext>
            </a:extLst>
          </p:cNvPr>
          <p:cNvCxnSpPr/>
          <p:nvPr/>
        </p:nvCxnSpPr>
        <p:spPr>
          <a:xfrm flipH="1">
            <a:off x="4352449" y="4684054"/>
            <a:ext cx="22066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xmlns="" id="{D9D40424-2F54-49C6-B501-12556D758079}"/>
              </a:ext>
            </a:extLst>
          </p:cNvPr>
          <p:cNvCxnSpPr/>
          <p:nvPr/>
        </p:nvCxnSpPr>
        <p:spPr>
          <a:xfrm flipH="1">
            <a:off x="2647474" y="4684054"/>
            <a:ext cx="22066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46641376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7BD6DE40-D3DC-43EB-85FC-E33EB6E31909}"/>
              </a:ext>
            </a:extLst>
          </p:cNvPr>
          <p:cNvPicPr>
            <a:picLocks noChangeAspect="1"/>
          </p:cNvPicPr>
          <p:nvPr/>
        </p:nvPicPr>
        <p:blipFill>
          <a:blip r:embed="rId2" cstate="email">
            <a:extLst>
              <a:ext uri="{28A0092B-C50C-407E-A947-70E740481C1C}">
                <a14:useLocalDpi xmlns:a14="http://schemas.microsoft.com/office/drawing/2010/main" xmlns=""/>
              </a:ext>
            </a:extLst>
          </a:blip>
          <a:stretch>
            <a:fillRect/>
          </a:stretch>
        </p:blipFill>
        <p:spPr>
          <a:xfrm>
            <a:off x="0" y="493379"/>
            <a:ext cx="9144000" cy="532326"/>
          </a:xfrm>
          <a:prstGeom prst="rect">
            <a:avLst/>
          </a:prstGeom>
        </p:spPr>
      </p:pic>
      <p:pic>
        <p:nvPicPr>
          <p:cNvPr id="3" name="Picture 2">
            <a:extLst>
              <a:ext uri="{FF2B5EF4-FFF2-40B4-BE49-F238E27FC236}">
                <a16:creationId xmlns:a16="http://schemas.microsoft.com/office/drawing/2014/main" xmlns="" id="{AAA97595-2C15-4E70-B7A9-C2A333B8CAE5}"/>
              </a:ext>
            </a:extLst>
          </p:cNvPr>
          <p:cNvPicPr>
            <a:picLocks noChangeAspect="1"/>
          </p:cNvPicPr>
          <p:nvPr/>
        </p:nvPicPr>
        <p:blipFill>
          <a:blip r:embed="rId3" cstate="print">
            <a:extLst>
              <a:ext uri="{28A0092B-C50C-407E-A947-70E740481C1C}">
                <a14:useLocalDpi xmlns:a14="http://schemas.microsoft.com/office/drawing/2010/main" xmlns=""/>
              </a:ext>
            </a:extLst>
          </a:blip>
          <a:stretch>
            <a:fillRect/>
          </a:stretch>
        </p:blipFill>
        <p:spPr>
          <a:xfrm>
            <a:off x="0" y="1235942"/>
            <a:ext cx="9144000" cy="4917057"/>
          </a:xfrm>
          <a:prstGeom prst="rect">
            <a:avLst/>
          </a:prstGeom>
        </p:spPr>
      </p:pic>
      <p:sp>
        <p:nvSpPr>
          <p:cNvPr id="4" name="TextBox 3">
            <a:extLst>
              <a:ext uri="{FF2B5EF4-FFF2-40B4-BE49-F238E27FC236}">
                <a16:creationId xmlns:a16="http://schemas.microsoft.com/office/drawing/2014/main" xmlns="" id="{364C4A9A-15ED-408A-ACCC-5F69C53CD9F1}"/>
              </a:ext>
            </a:extLst>
          </p:cNvPr>
          <p:cNvSpPr txBox="1"/>
          <p:nvPr/>
        </p:nvSpPr>
        <p:spPr>
          <a:xfrm>
            <a:off x="2344994" y="75393"/>
            <a:ext cx="6799006" cy="415498"/>
          </a:xfrm>
          <a:prstGeom prst="rect">
            <a:avLst/>
          </a:prstGeom>
          <a:noFill/>
        </p:spPr>
        <p:txBody>
          <a:bodyPr wrap="square" rtlCol="0">
            <a:spAutoFit/>
          </a:bodyPr>
          <a:lstStyle/>
          <a:p>
            <a:r>
              <a:rPr lang="en-IN" sz="2100" b="1" dirty="0"/>
              <a:t>Gazette Notification of Draft ELU  u/s 15(1)</a:t>
            </a:r>
          </a:p>
        </p:txBody>
      </p:sp>
    </p:spTree>
    <p:extLst>
      <p:ext uri="{BB962C8B-B14F-4D97-AF65-F5344CB8AC3E}">
        <p14:creationId xmlns:p14="http://schemas.microsoft.com/office/powerpoint/2010/main" xmlns="" val="31856109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map&#10;&#10;Description generated with very high confidence">
            <a:extLst>
              <a:ext uri="{FF2B5EF4-FFF2-40B4-BE49-F238E27FC236}">
                <a16:creationId xmlns:a16="http://schemas.microsoft.com/office/drawing/2014/main" xmlns="" id="{55A4E2E2-9D69-49C9-95A0-7B3CFAF85048}"/>
              </a:ext>
            </a:extLst>
          </p:cNvPr>
          <p:cNvPicPr>
            <a:picLocks noChangeAspect="1"/>
          </p:cNvPicPr>
          <p:nvPr/>
        </p:nvPicPr>
        <p:blipFill rotWithShape="1">
          <a:blip r:embed="rId2" cstate="email">
            <a:extLst>
              <a:ext uri="{28A0092B-C50C-407E-A947-70E740481C1C}">
                <a14:useLocalDpi xmlns:a14="http://schemas.microsoft.com/office/drawing/2010/main" xmlns=""/>
              </a:ext>
            </a:extLst>
          </a:blip>
          <a:srcRect/>
          <a:stretch/>
        </p:blipFill>
        <p:spPr>
          <a:xfrm>
            <a:off x="4248152" y="3567793"/>
            <a:ext cx="4055190" cy="3173628"/>
          </a:xfrm>
          <a:prstGeom prst="rect">
            <a:avLst/>
          </a:prstGeom>
        </p:spPr>
      </p:pic>
      <p:pic>
        <p:nvPicPr>
          <p:cNvPr id="6" name="Picture 5" descr="A picture containing text, map&#10;&#10;Description generated with very high confidence">
            <a:extLst>
              <a:ext uri="{FF2B5EF4-FFF2-40B4-BE49-F238E27FC236}">
                <a16:creationId xmlns:a16="http://schemas.microsoft.com/office/drawing/2014/main" xmlns="" id="{9F24C804-BB49-44F6-BE9B-B8B843531858}"/>
              </a:ext>
            </a:extLst>
          </p:cNvPr>
          <p:cNvPicPr>
            <a:picLocks noChangeAspect="1"/>
          </p:cNvPicPr>
          <p:nvPr/>
        </p:nvPicPr>
        <p:blipFill rotWithShape="1">
          <a:blip r:embed="rId3" cstate="email">
            <a:extLst>
              <a:ext uri="{28A0092B-C50C-407E-A947-70E740481C1C}">
                <a14:useLocalDpi xmlns:a14="http://schemas.microsoft.com/office/drawing/2010/main" xmlns=""/>
              </a:ext>
            </a:extLst>
          </a:blip>
          <a:srcRect/>
          <a:stretch/>
        </p:blipFill>
        <p:spPr>
          <a:xfrm>
            <a:off x="133353" y="857250"/>
            <a:ext cx="3701228" cy="3314804"/>
          </a:xfrm>
          <a:prstGeom prst="rect">
            <a:avLst/>
          </a:prstGeom>
        </p:spPr>
      </p:pic>
      <p:sp>
        <p:nvSpPr>
          <p:cNvPr id="7" name="Oval 6">
            <a:extLst>
              <a:ext uri="{FF2B5EF4-FFF2-40B4-BE49-F238E27FC236}">
                <a16:creationId xmlns:a16="http://schemas.microsoft.com/office/drawing/2014/main" xmlns="" id="{6A580BF8-BD9D-4CDA-A096-D9E565EA3772}"/>
              </a:ext>
            </a:extLst>
          </p:cNvPr>
          <p:cNvSpPr/>
          <p:nvPr/>
        </p:nvSpPr>
        <p:spPr>
          <a:xfrm>
            <a:off x="664031" y="1074965"/>
            <a:ext cx="957629" cy="946565"/>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Oval 8">
            <a:extLst>
              <a:ext uri="{FF2B5EF4-FFF2-40B4-BE49-F238E27FC236}">
                <a16:creationId xmlns:a16="http://schemas.microsoft.com/office/drawing/2014/main" xmlns="" id="{CFCF0A38-5BED-435F-824F-D394E8723A0E}"/>
              </a:ext>
            </a:extLst>
          </p:cNvPr>
          <p:cNvSpPr/>
          <p:nvPr/>
        </p:nvSpPr>
        <p:spPr>
          <a:xfrm>
            <a:off x="1549597" y="1752390"/>
            <a:ext cx="957629" cy="946565"/>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Oval 9">
            <a:extLst>
              <a:ext uri="{FF2B5EF4-FFF2-40B4-BE49-F238E27FC236}">
                <a16:creationId xmlns:a16="http://schemas.microsoft.com/office/drawing/2014/main" xmlns="" id="{9FDC34B2-F455-4B77-9E61-1E1BB6804661}"/>
              </a:ext>
            </a:extLst>
          </p:cNvPr>
          <p:cNvSpPr/>
          <p:nvPr/>
        </p:nvSpPr>
        <p:spPr>
          <a:xfrm>
            <a:off x="5698609" y="3961666"/>
            <a:ext cx="1373540" cy="1347753"/>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Oval 10">
            <a:extLst>
              <a:ext uri="{FF2B5EF4-FFF2-40B4-BE49-F238E27FC236}">
                <a16:creationId xmlns:a16="http://schemas.microsoft.com/office/drawing/2014/main" xmlns="" id="{60A6E9BC-779E-4660-8850-59E1396B8602}"/>
              </a:ext>
            </a:extLst>
          </p:cNvPr>
          <p:cNvSpPr/>
          <p:nvPr/>
        </p:nvSpPr>
        <p:spPr>
          <a:xfrm>
            <a:off x="7072149" y="5154607"/>
            <a:ext cx="1231193" cy="1172451"/>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TextBox 11">
            <a:extLst>
              <a:ext uri="{FF2B5EF4-FFF2-40B4-BE49-F238E27FC236}">
                <a16:creationId xmlns:a16="http://schemas.microsoft.com/office/drawing/2014/main" xmlns="" id="{3AAA4713-D2D0-41D0-A5C2-1A91783A5324}"/>
              </a:ext>
            </a:extLst>
          </p:cNvPr>
          <p:cNvSpPr txBox="1"/>
          <p:nvPr/>
        </p:nvSpPr>
        <p:spPr>
          <a:xfrm>
            <a:off x="5698609" y="875226"/>
            <a:ext cx="2029546" cy="1826654"/>
          </a:xfrm>
          <a:prstGeom prst="rect">
            <a:avLst/>
          </a:prstGeom>
          <a:noFill/>
        </p:spPr>
        <p:txBody>
          <a:bodyPr wrap="square" rtlCol="0">
            <a:spAutoFit/>
          </a:bodyPr>
          <a:lstStyle/>
          <a:p>
            <a:pPr>
              <a:lnSpc>
                <a:spcPct val="114000"/>
              </a:lnSpc>
            </a:pPr>
            <a:r>
              <a:rPr lang="en-IN" sz="2000" b="1" dirty="0"/>
              <a:t>Hearing of O/S received and Modification of Draft ELU  as per approved O/S</a:t>
            </a:r>
          </a:p>
        </p:txBody>
      </p:sp>
    </p:spTree>
    <p:extLst>
      <p:ext uri="{BB962C8B-B14F-4D97-AF65-F5344CB8AC3E}">
        <p14:creationId xmlns:p14="http://schemas.microsoft.com/office/powerpoint/2010/main" xmlns="" val="620405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map&#10;&#10;Description generated with very high confidence">
            <a:extLst>
              <a:ext uri="{FF2B5EF4-FFF2-40B4-BE49-F238E27FC236}">
                <a16:creationId xmlns:a16="http://schemas.microsoft.com/office/drawing/2014/main" xmlns="" id="{58ACC282-8CFA-424E-B149-41DE33BC6942}"/>
              </a:ext>
            </a:extLst>
          </p:cNvPr>
          <p:cNvPicPr>
            <a:picLocks noChangeAspect="1"/>
          </p:cNvPicPr>
          <p:nvPr/>
        </p:nvPicPr>
        <p:blipFill>
          <a:blip r:embed="rId2" cstate="email">
            <a:extLst>
              <a:ext uri="{28A0092B-C50C-407E-A947-70E740481C1C}">
                <a14:useLocalDpi xmlns:a14="http://schemas.microsoft.com/office/drawing/2010/main" xmlns=""/>
              </a:ext>
            </a:extLst>
          </a:blip>
          <a:stretch>
            <a:fillRect/>
          </a:stretch>
        </p:blipFill>
        <p:spPr>
          <a:xfrm>
            <a:off x="0" y="199973"/>
            <a:ext cx="9144000" cy="6458054"/>
          </a:xfrm>
          <a:prstGeom prst="rect">
            <a:avLst/>
          </a:prstGeom>
        </p:spPr>
      </p:pic>
      <p:sp>
        <p:nvSpPr>
          <p:cNvPr id="4" name="TextBox 3">
            <a:extLst>
              <a:ext uri="{FF2B5EF4-FFF2-40B4-BE49-F238E27FC236}">
                <a16:creationId xmlns:a16="http://schemas.microsoft.com/office/drawing/2014/main" xmlns="" id="{777CF4DB-53CA-4D1B-9817-10EDA62D57A4}"/>
              </a:ext>
            </a:extLst>
          </p:cNvPr>
          <p:cNvSpPr txBox="1"/>
          <p:nvPr/>
        </p:nvSpPr>
        <p:spPr>
          <a:xfrm>
            <a:off x="5699739" y="199973"/>
            <a:ext cx="1573306" cy="738664"/>
          </a:xfrm>
          <a:prstGeom prst="rect">
            <a:avLst/>
          </a:prstGeom>
          <a:noFill/>
        </p:spPr>
        <p:txBody>
          <a:bodyPr wrap="square" rtlCol="0">
            <a:spAutoFit/>
          </a:bodyPr>
          <a:lstStyle/>
          <a:p>
            <a:r>
              <a:rPr lang="en-IN" sz="2100" b="1" dirty="0"/>
              <a:t>Final ELU  u/s 15(4)</a:t>
            </a:r>
          </a:p>
        </p:txBody>
      </p:sp>
    </p:spTree>
    <p:extLst>
      <p:ext uri="{BB962C8B-B14F-4D97-AF65-F5344CB8AC3E}">
        <p14:creationId xmlns:p14="http://schemas.microsoft.com/office/powerpoint/2010/main" xmlns="" val="14603431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A39271EB-0594-4E20-A7CA-B8ABBF554932}"/>
              </a:ext>
            </a:extLst>
          </p:cNvPr>
          <p:cNvPicPr>
            <a:picLocks noChangeAspect="1"/>
          </p:cNvPicPr>
          <p:nvPr/>
        </p:nvPicPr>
        <p:blipFill>
          <a:blip r:embed="rId2" cstate="email">
            <a:extLst>
              <a:ext uri="{28A0092B-C50C-407E-A947-70E740481C1C}">
                <a14:useLocalDpi xmlns:a14="http://schemas.microsoft.com/office/drawing/2010/main" xmlns=""/>
              </a:ext>
            </a:extLst>
          </a:blip>
          <a:stretch>
            <a:fillRect/>
          </a:stretch>
        </p:blipFill>
        <p:spPr>
          <a:xfrm>
            <a:off x="1461042" y="0"/>
            <a:ext cx="6221916" cy="443331"/>
          </a:xfrm>
          <a:prstGeom prst="rect">
            <a:avLst/>
          </a:prstGeom>
        </p:spPr>
      </p:pic>
      <p:pic>
        <p:nvPicPr>
          <p:cNvPr id="3" name="Picture 2">
            <a:extLst>
              <a:ext uri="{FF2B5EF4-FFF2-40B4-BE49-F238E27FC236}">
                <a16:creationId xmlns:a16="http://schemas.microsoft.com/office/drawing/2014/main" xmlns="" id="{35D3D1AB-4375-4B22-A43E-639017748C56}"/>
              </a:ext>
            </a:extLst>
          </p:cNvPr>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1461042" y="443331"/>
            <a:ext cx="6221916" cy="5907584"/>
          </a:xfrm>
          <a:prstGeom prst="rect">
            <a:avLst/>
          </a:prstGeom>
        </p:spPr>
      </p:pic>
      <p:pic>
        <p:nvPicPr>
          <p:cNvPr id="4" name="Picture 3">
            <a:extLst>
              <a:ext uri="{FF2B5EF4-FFF2-40B4-BE49-F238E27FC236}">
                <a16:creationId xmlns:a16="http://schemas.microsoft.com/office/drawing/2014/main" xmlns="" id="{605C8790-D0CE-436D-B0EB-81079C374380}"/>
              </a:ext>
            </a:extLst>
          </p:cNvPr>
          <p:cNvPicPr>
            <a:picLocks noChangeAspect="1"/>
          </p:cNvPicPr>
          <p:nvPr/>
        </p:nvPicPr>
        <p:blipFill>
          <a:blip r:embed="rId4" cstate="print">
            <a:extLst>
              <a:ext uri="{28A0092B-C50C-407E-A947-70E740481C1C}">
                <a14:useLocalDpi xmlns:a14="http://schemas.microsoft.com/office/drawing/2010/main" xmlns=""/>
              </a:ext>
            </a:extLst>
          </a:blip>
          <a:stretch>
            <a:fillRect/>
          </a:stretch>
        </p:blipFill>
        <p:spPr>
          <a:xfrm>
            <a:off x="1461041" y="6215695"/>
            <a:ext cx="6221917" cy="690229"/>
          </a:xfrm>
          <a:prstGeom prst="rect">
            <a:avLst/>
          </a:prstGeom>
        </p:spPr>
      </p:pic>
      <p:sp>
        <p:nvSpPr>
          <p:cNvPr id="5" name="TextBox 4">
            <a:extLst>
              <a:ext uri="{FF2B5EF4-FFF2-40B4-BE49-F238E27FC236}">
                <a16:creationId xmlns:a16="http://schemas.microsoft.com/office/drawing/2014/main" xmlns="" id="{8B297107-34CB-4C26-A21F-FDB28F3CE9DD}"/>
              </a:ext>
            </a:extLst>
          </p:cNvPr>
          <p:cNvSpPr txBox="1"/>
          <p:nvPr/>
        </p:nvSpPr>
        <p:spPr>
          <a:xfrm>
            <a:off x="7608008" y="221665"/>
            <a:ext cx="1670904" cy="1708160"/>
          </a:xfrm>
          <a:prstGeom prst="rect">
            <a:avLst/>
          </a:prstGeom>
          <a:noFill/>
        </p:spPr>
        <p:txBody>
          <a:bodyPr wrap="square" rtlCol="0">
            <a:spAutoFit/>
          </a:bodyPr>
          <a:lstStyle/>
          <a:p>
            <a:r>
              <a:rPr lang="en-IN" sz="2100" b="1" dirty="0"/>
              <a:t>Gazette Notification of Final ELU  u/s 15(4)</a:t>
            </a:r>
          </a:p>
        </p:txBody>
      </p:sp>
    </p:spTree>
    <p:extLst>
      <p:ext uri="{BB962C8B-B14F-4D97-AF65-F5344CB8AC3E}">
        <p14:creationId xmlns:p14="http://schemas.microsoft.com/office/powerpoint/2010/main" xmlns="" val="9383942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2">
            <a:extLst>
              <a:ext uri="{FF2B5EF4-FFF2-40B4-BE49-F238E27FC236}">
                <a16:creationId xmlns:a16="http://schemas.microsoft.com/office/drawing/2014/main" xmlns="" id="{FB41FFF0-305D-4713-9540-B8387ABA1F67}"/>
              </a:ext>
            </a:extLst>
          </p:cNvPr>
          <p:cNvSpPr txBox="1">
            <a:spLocks/>
          </p:cNvSpPr>
          <p:nvPr/>
        </p:nvSpPr>
        <p:spPr bwMode="gray">
          <a:xfrm>
            <a:off x="0" y="853346"/>
            <a:ext cx="9144000" cy="523875"/>
          </a:xfrm>
          <a:prstGeom prst="rect">
            <a:avLst/>
          </a:prstGeom>
          <a:solidFill>
            <a:srgbClr val="643C5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405000" bIns="0" anchor="ctr"/>
          <a:lstStyle>
            <a:defPPr>
              <a:defRPr lang="fr-FR"/>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lgn="ctr" eaLnBrk="1" hangingPunct="1">
              <a:lnSpc>
                <a:spcPct val="90000"/>
              </a:lnSpc>
            </a:pPr>
            <a:r>
              <a:rPr lang="en-US" altLang="en-US" sz="1650" b="1" dirty="0">
                <a:solidFill>
                  <a:schemeClr val="bg1"/>
                </a:solidFill>
              </a:rPr>
              <a:t>PLANNING  STAGES</a:t>
            </a:r>
            <a:endParaRPr lang="en-IN" altLang="en-US" sz="1650" b="1" dirty="0">
              <a:solidFill>
                <a:schemeClr val="bg1"/>
              </a:solidFill>
            </a:endParaRPr>
          </a:p>
        </p:txBody>
      </p:sp>
      <p:grpSp>
        <p:nvGrpSpPr>
          <p:cNvPr id="15" name="Group 14">
            <a:extLst>
              <a:ext uri="{FF2B5EF4-FFF2-40B4-BE49-F238E27FC236}">
                <a16:creationId xmlns:a16="http://schemas.microsoft.com/office/drawing/2014/main" xmlns="" id="{82A9B08D-34B4-4FE0-A0B2-65D792F59EE3}"/>
              </a:ext>
            </a:extLst>
          </p:cNvPr>
          <p:cNvGrpSpPr>
            <a:grpSpLocks/>
          </p:cNvGrpSpPr>
          <p:nvPr/>
        </p:nvGrpSpPr>
        <p:grpSpPr bwMode="auto">
          <a:xfrm>
            <a:off x="285627" y="6120528"/>
            <a:ext cx="361847" cy="335561"/>
            <a:chOff x="5877" y="15572"/>
            <a:chExt cx="638" cy="636"/>
          </a:xfrm>
        </p:grpSpPr>
        <p:sp>
          <p:nvSpPr>
            <p:cNvPr id="16" name="Rectangle 15">
              <a:extLst>
                <a:ext uri="{FF2B5EF4-FFF2-40B4-BE49-F238E27FC236}">
                  <a16:creationId xmlns:a16="http://schemas.microsoft.com/office/drawing/2014/main" xmlns="" id="{577C62EC-21C3-45FB-91E7-B0430738326A}"/>
                </a:ext>
              </a:extLst>
            </p:cNvPr>
            <p:cNvSpPr>
              <a:spLocks noChangeArrowheads="1"/>
            </p:cNvSpPr>
            <p:nvPr/>
          </p:nvSpPr>
          <p:spPr bwMode="auto">
            <a:xfrm>
              <a:off x="5877" y="15572"/>
              <a:ext cx="270" cy="269"/>
            </a:xfrm>
            <a:prstGeom prst="rect">
              <a:avLst/>
            </a:prstGeom>
            <a:solidFill>
              <a:srgbClr val="FFFFFF"/>
            </a:solidFill>
            <a:ln w="9525">
              <a:solidFill>
                <a:srgbClr val="000000"/>
              </a:solidFill>
              <a:miter lim="800000"/>
              <a:headEnd/>
              <a:tailEnd/>
            </a:ln>
          </p:spPr>
          <p:txBody>
            <a:bodyPr lIns="51435" tIns="25718" rIns="51435" bIns="25718" upright="1"/>
            <a:lstStyle>
              <a:defPPr>
                <a:defRPr lang="fr-FR"/>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defRPr/>
              </a:pPr>
              <a:endParaRPr lang="en-IN" sz="1013">
                <a:latin typeface="Arial" charset="0"/>
                <a:cs typeface="Arial" charset="0"/>
              </a:endParaRPr>
            </a:p>
          </p:txBody>
        </p:sp>
        <p:sp>
          <p:nvSpPr>
            <p:cNvPr id="17" name="Rectangle 16">
              <a:extLst>
                <a:ext uri="{FF2B5EF4-FFF2-40B4-BE49-F238E27FC236}">
                  <a16:creationId xmlns:a16="http://schemas.microsoft.com/office/drawing/2014/main" xmlns="" id="{4F580FAB-4473-4C93-8C91-960FD270F717}"/>
                </a:ext>
              </a:extLst>
            </p:cNvPr>
            <p:cNvSpPr>
              <a:spLocks noChangeArrowheads="1"/>
            </p:cNvSpPr>
            <p:nvPr/>
          </p:nvSpPr>
          <p:spPr bwMode="auto">
            <a:xfrm>
              <a:off x="6245" y="15572"/>
              <a:ext cx="270" cy="269"/>
            </a:xfrm>
            <a:prstGeom prst="rect">
              <a:avLst/>
            </a:prstGeom>
            <a:solidFill>
              <a:srgbClr val="FFFFFF"/>
            </a:solidFill>
            <a:ln w="9525">
              <a:solidFill>
                <a:srgbClr val="000000"/>
              </a:solidFill>
              <a:miter lim="800000"/>
              <a:headEnd/>
              <a:tailEnd/>
            </a:ln>
          </p:spPr>
          <p:txBody>
            <a:bodyPr lIns="51435" tIns="25718" rIns="51435" bIns="25718" upright="1"/>
            <a:lstStyle>
              <a:defPPr>
                <a:defRPr lang="fr-FR"/>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defRPr/>
              </a:pPr>
              <a:endParaRPr lang="en-IN" sz="1013">
                <a:latin typeface="Arial" charset="0"/>
                <a:cs typeface="Arial" charset="0"/>
              </a:endParaRPr>
            </a:p>
          </p:txBody>
        </p:sp>
        <p:sp>
          <p:nvSpPr>
            <p:cNvPr id="18" name="Rectangle 17">
              <a:extLst>
                <a:ext uri="{FF2B5EF4-FFF2-40B4-BE49-F238E27FC236}">
                  <a16:creationId xmlns:a16="http://schemas.microsoft.com/office/drawing/2014/main" xmlns="" id="{D98E22D4-5288-49F9-819A-40AEB20DE785}"/>
                </a:ext>
              </a:extLst>
            </p:cNvPr>
            <p:cNvSpPr>
              <a:spLocks noChangeArrowheads="1"/>
            </p:cNvSpPr>
            <p:nvPr/>
          </p:nvSpPr>
          <p:spPr bwMode="auto">
            <a:xfrm>
              <a:off x="5877" y="15939"/>
              <a:ext cx="270" cy="269"/>
            </a:xfrm>
            <a:prstGeom prst="rect">
              <a:avLst/>
            </a:prstGeom>
            <a:solidFill>
              <a:srgbClr val="FFFFFF"/>
            </a:solidFill>
            <a:ln w="9525">
              <a:solidFill>
                <a:srgbClr val="000000"/>
              </a:solidFill>
              <a:miter lim="800000"/>
              <a:headEnd/>
              <a:tailEnd/>
            </a:ln>
          </p:spPr>
          <p:txBody>
            <a:bodyPr lIns="51435" tIns="25718" rIns="51435" bIns="25718" upright="1"/>
            <a:lstStyle>
              <a:defPPr>
                <a:defRPr lang="fr-FR"/>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defRPr/>
              </a:pPr>
              <a:endParaRPr lang="en-IN" sz="1013">
                <a:latin typeface="Arial" charset="0"/>
                <a:cs typeface="Arial" charset="0"/>
              </a:endParaRPr>
            </a:p>
          </p:txBody>
        </p:sp>
        <p:sp>
          <p:nvSpPr>
            <p:cNvPr id="19" name="Rectangle 18">
              <a:extLst>
                <a:ext uri="{FF2B5EF4-FFF2-40B4-BE49-F238E27FC236}">
                  <a16:creationId xmlns:a16="http://schemas.microsoft.com/office/drawing/2014/main" xmlns="" id="{60AC1C96-1E18-420A-A250-88AA73387D18}"/>
                </a:ext>
              </a:extLst>
            </p:cNvPr>
            <p:cNvSpPr>
              <a:spLocks noChangeArrowheads="1"/>
            </p:cNvSpPr>
            <p:nvPr/>
          </p:nvSpPr>
          <p:spPr bwMode="auto">
            <a:xfrm>
              <a:off x="6245" y="15939"/>
              <a:ext cx="270" cy="269"/>
            </a:xfrm>
            <a:prstGeom prst="rect">
              <a:avLst/>
            </a:prstGeom>
            <a:solidFill>
              <a:srgbClr val="FFFFFF"/>
            </a:solidFill>
            <a:ln w="9525">
              <a:solidFill>
                <a:srgbClr val="000000"/>
              </a:solidFill>
              <a:miter lim="800000"/>
              <a:headEnd/>
              <a:tailEnd/>
            </a:ln>
          </p:spPr>
          <p:txBody>
            <a:bodyPr lIns="51435" tIns="25718" rIns="51435" bIns="25718" upright="1"/>
            <a:lstStyle>
              <a:defPPr>
                <a:defRPr lang="fr-FR"/>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defRPr/>
              </a:pPr>
              <a:endParaRPr lang="en-IN" sz="1013">
                <a:latin typeface="Arial" charset="0"/>
                <a:cs typeface="Arial" charset="0"/>
              </a:endParaRPr>
            </a:p>
          </p:txBody>
        </p:sp>
      </p:grpSp>
      <p:sp>
        <p:nvSpPr>
          <p:cNvPr id="20" name="Rectangle 19">
            <a:extLst>
              <a:ext uri="{FF2B5EF4-FFF2-40B4-BE49-F238E27FC236}">
                <a16:creationId xmlns:a16="http://schemas.microsoft.com/office/drawing/2014/main" xmlns="" id="{F91FB813-F886-4C49-B6BD-8FF89C786981}"/>
              </a:ext>
            </a:extLst>
          </p:cNvPr>
          <p:cNvSpPr/>
          <p:nvPr/>
        </p:nvSpPr>
        <p:spPr>
          <a:xfrm>
            <a:off x="760583" y="6225256"/>
            <a:ext cx="3379265" cy="253916"/>
          </a:xfrm>
          <a:prstGeom prst="rect">
            <a:avLst/>
          </a:prstGeom>
        </p:spPr>
        <p:txBody>
          <a:bodyPr wrap="square">
            <a:spAutoFit/>
          </a:bodyPr>
          <a:lstStyle>
            <a:defPPr>
              <a:defRPr lang="fr-FR"/>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defRPr/>
            </a:pPr>
            <a:r>
              <a:rPr lang="en-IN" sz="1050" b="1" dirty="0" err="1">
                <a:latin typeface="Kruti Dev 010" pitchFamily="2" charset="0"/>
                <a:ea typeface="Calibri" panose="020F0502020204030204" pitchFamily="34" charset="0"/>
                <a:cs typeface="Times New Roman" panose="02020603050405020304" pitchFamily="18" charset="0"/>
              </a:rPr>
              <a:t>lapkyuky</a:t>
            </a:r>
            <a:r>
              <a:rPr lang="en-IN" sz="1050" b="1" dirty="0">
                <a:latin typeface="Kruti Dev 010" pitchFamily="2" charset="0"/>
                <a:ea typeface="Calibri" panose="020F0502020204030204" pitchFamily="34" charset="0"/>
                <a:cs typeface="Times New Roman" panose="02020603050405020304" pitchFamily="18" charset="0"/>
              </a:rPr>
              <a:t>;] </a:t>
            </a:r>
            <a:r>
              <a:rPr lang="en-IN" sz="1050" b="1" dirty="0" err="1">
                <a:latin typeface="Kruti Dev 010" pitchFamily="2" charset="0"/>
                <a:ea typeface="Calibri" panose="020F0502020204030204" pitchFamily="34" charset="0"/>
                <a:cs typeface="Times New Roman" panose="02020603050405020304" pitchFamily="18" charset="0"/>
              </a:rPr>
              <a:t>uxj</a:t>
            </a:r>
            <a:r>
              <a:rPr lang="en-IN" sz="1050" b="1" dirty="0">
                <a:latin typeface="Kruti Dev 010" pitchFamily="2" charset="0"/>
                <a:ea typeface="Calibri" panose="020F0502020204030204" pitchFamily="34" charset="0"/>
                <a:cs typeface="Times New Roman" panose="02020603050405020304" pitchFamily="18" charset="0"/>
              </a:rPr>
              <a:t> </a:t>
            </a:r>
            <a:r>
              <a:rPr lang="en-IN" sz="1050" b="1" dirty="0" err="1">
                <a:latin typeface="Kruti Dev 010" pitchFamily="2" charset="0"/>
                <a:ea typeface="Calibri" panose="020F0502020204030204" pitchFamily="34" charset="0"/>
                <a:cs typeface="Times New Roman" panose="02020603050405020304" pitchFamily="18" charset="0"/>
              </a:rPr>
              <a:t>rFkk</a:t>
            </a:r>
            <a:r>
              <a:rPr lang="en-IN" sz="1050" b="1" dirty="0">
                <a:latin typeface="Kruti Dev 010" pitchFamily="2" charset="0"/>
                <a:ea typeface="Calibri" panose="020F0502020204030204" pitchFamily="34" charset="0"/>
                <a:cs typeface="Times New Roman" panose="02020603050405020304" pitchFamily="18" charset="0"/>
              </a:rPr>
              <a:t> </a:t>
            </a:r>
            <a:r>
              <a:rPr lang="en-IN" sz="1050" b="1" dirty="0" err="1">
                <a:latin typeface="Kruti Dev 010" pitchFamily="2" charset="0"/>
                <a:ea typeface="Calibri" panose="020F0502020204030204" pitchFamily="34" charset="0"/>
                <a:cs typeface="Times New Roman" panose="02020603050405020304" pitchFamily="18" charset="0"/>
              </a:rPr>
              <a:t>xzke</a:t>
            </a:r>
            <a:r>
              <a:rPr lang="en-IN" sz="1050" b="1" dirty="0">
                <a:latin typeface="Kruti Dev 010" pitchFamily="2" charset="0"/>
                <a:ea typeface="Calibri" panose="020F0502020204030204" pitchFamily="34" charset="0"/>
                <a:cs typeface="Times New Roman" panose="02020603050405020304" pitchFamily="18" charset="0"/>
              </a:rPr>
              <a:t> </a:t>
            </a:r>
            <a:r>
              <a:rPr lang="en-IN" sz="1050" b="1" dirty="0" err="1">
                <a:latin typeface="Kruti Dev 010" pitchFamily="2" charset="0"/>
                <a:ea typeface="Calibri" panose="020F0502020204030204" pitchFamily="34" charset="0"/>
                <a:cs typeface="Times New Roman" panose="02020603050405020304" pitchFamily="18" charset="0"/>
              </a:rPr>
              <a:t>fuos’k</a:t>
            </a:r>
            <a:r>
              <a:rPr lang="en-IN" sz="1050" b="1" dirty="0">
                <a:latin typeface="Kruti Dev 010" pitchFamily="2" charset="0"/>
                <a:ea typeface="Calibri" panose="020F0502020204030204" pitchFamily="34" charset="0"/>
                <a:cs typeface="Times New Roman" panose="02020603050405020304" pitchFamily="18" charset="0"/>
              </a:rPr>
              <a:t>] </a:t>
            </a:r>
            <a:r>
              <a:rPr lang="en-IN" sz="1050" b="1" dirty="0" err="1">
                <a:latin typeface="Kruti Dev 010" pitchFamily="2" charset="0"/>
                <a:ea typeface="Calibri" panose="020F0502020204030204" pitchFamily="34" charset="0"/>
                <a:cs typeface="Times New Roman" panose="02020603050405020304" pitchFamily="18" charset="0"/>
              </a:rPr>
              <a:t>vVy</a:t>
            </a:r>
            <a:r>
              <a:rPr lang="en-IN" sz="1050" b="1" dirty="0">
                <a:latin typeface="Kruti Dev 010" pitchFamily="2" charset="0"/>
                <a:ea typeface="Calibri" panose="020F0502020204030204" pitchFamily="34" charset="0"/>
                <a:cs typeface="Times New Roman" panose="02020603050405020304" pitchFamily="18" charset="0"/>
              </a:rPr>
              <a:t> </a:t>
            </a:r>
            <a:r>
              <a:rPr lang="en-IN" sz="1050" b="1" dirty="0" err="1">
                <a:latin typeface="Kruti Dev 010" pitchFamily="2" charset="0"/>
                <a:ea typeface="Calibri" panose="020F0502020204030204" pitchFamily="34" charset="0"/>
                <a:cs typeface="Times New Roman" panose="02020603050405020304" pitchFamily="18" charset="0"/>
              </a:rPr>
              <a:t>uxj</a:t>
            </a:r>
            <a:r>
              <a:rPr lang="en-IN" sz="1050" b="1" dirty="0">
                <a:latin typeface="Kruti Dev 010" pitchFamily="2" charset="0"/>
                <a:ea typeface="Calibri" panose="020F0502020204030204" pitchFamily="34" charset="0"/>
                <a:cs typeface="Times New Roman" panose="02020603050405020304" pitchFamily="18" charset="0"/>
              </a:rPr>
              <a:t>] </a:t>
            </a:r>
            <a:r>
              <a:rPr lang="en-IN" sz="1050" b="1" dirty="0" err="1">
                <a:latin typeface="Kruti Dev 010" pitchFamily="2" charset="0"/>
                <a:ea typeface="Calibri" panose="020F0502020204030204" pitchFamily="34" charset="0"/>
                <a:cs typeface="Times New Roman" panose="02020603050405020304" pitchFamily="18" charset="0"/>
              </a:rPr>
              <a:t>NRrhlx</a:t>
            </a:r>
            <a:r>
              <a:rPr lang="en-IN" sz="1050" b="1" dirty="0">
                <a:latin typeface="Kruti Dev 010" pitchFamily="2" charset="0"/>
                <a:ea typeface="Calibri" panose="020F0502020204030204" pitchFamily="34" charset="0"/>
                <a:cs typeface="Times New Roman" panose="02020603050405020304" pitchFamily="18" charset="0"/>
              </a:rPr>
              <a:t>&lt;+</a:t>
            </a:r>
            <a:endParaRPr lang="en-IN" sz="1050" dirty="0">
              <a:latin typeface="Arial" charset="0"/>
              <a:cs typeface="Arial" charset="0"/>
            </a:endParaRPr>
          </a:p>
        </p:txBody>
      </p:sp>
      <p:sp>
        <p:nvSpPr>
          <p:cNvPr id="22" name="TextBox 21">
            <a:extLst>
              <a:ext uri="{FF2B5EF4-FFF2-40B4-BE49-F238E27FC236}">
                <a16:creationId xmlns:a16="http://schemas.microsoft.com/office/drawing/2014/main" xmlns="" id="{02FD3566-414C-4DCE-9FF4-7A34DA36857E}"/>
              </a:ext>
            </a:extLst>
          </p:cNvPr>
          <p:cNvSpPr txBox="1"/>
          <p:nvPr/>
        </p:nvSpPr>
        <p:spPr>
          <a:xfrm>
            <a:off x="2951018" y="2880207"/>
            <a:ext cx="2397707" cy="461665"/>
          </a:xfrm>
          <a:prstGeom prst="rect">
            <a:avLst/>
          </a:prstGeom>
          <a:noFill/>
        </p:spPr>
        <p:txBody>
          <a:bodyPr wrap="square" rtlCol="0">
            <a:spAutoFit/>
          </a:bodyPr>
          <a:lstStyle/>
          <a:p>
            <a:r>
              <a:rPr lang="en-US" sz="2400" dirty="0"/>
              <a:t>STAGE - III</a:t>
            </a:r>
          </a:p>
        </p:txBody>
      </p:sp>
      <p:sp>
        <p:nvSpPr>
          <p:cNvPr id="23" name="TextBox 22">
            <a:extLst>
              <a:ext uri="{FF2B5EF4-FFF2-40B4-BE49-F238E27FC236}">
                <a16:creationId xmlns:a16="http://schemas.microsoft.com/office/drawing/2014/main" xmlns="" id="{983B1D38-B228-4F35-9EC4-40D37F93C3DD}"/>
              </a:ext>
            </a:extLst>
          </p:cNvPr>
          <p:cNvSpPr txBox="1"/>
          <p:nvPr/>
        </p:nvSpPr>
        <p:spPr>
          <a:xfrm>
            <a:off x="1593273" y="3697364"/>
            <a:ext cx="5860472" cy="830997"/>
          </a:xfrm>
          <a:prstGeom prst="rect">
            <a:avLst/>
          </a:prstGeom>
          <a:noFill/>
        </p:spPr>
        <p:txBody>
          <a:bodyPr wrap="square" rtlCol="0">
            <a:spAutoFit/>
          </a:bodyPr>
          <a:lstStyle/>
          <a:p>
            <a:pPr algn="ctr"/>
            <a:r>
              <a:rPr lang="en-IN" altLang="en-US" sz="2400" dirty="0"/>
              <a:t>Preparation of Development </a:t>
            </a:r>
            <a:r>
              <a:rPr lang="en-IN" altLang="en-US" sz="2400" dirty="0" smtClean="0"/>
              <a:t>Plan</a:t>
            </a:r>
          </a:p>
          <a:p>
            <a:pPr algn="ctr"/>
            <a:r>
              <a:rPr lang="en-IN" sz="2400" dirty="0" smtClean="0"/>
              <a:t>(Case Study of </a:t>
            </a:r>
            <a:r>
              <a:rPr lang="en-IN" sz="2400" dirty="0" err="1" smtClean="0"/>
              <a:t>kanker</a:t>
            </a:r>
            <a:r>
              <a:rPr lang="en-IN" sz="2400" dirty="0" smtClean="0"/>
              <a:t>, Chhattisgarh)</a:t>
            </a:r>
            <a:endParaRPr lang="en-US" sz="2400" dirty="0"/>
          </a:p>
        </p:txBody>
      </p:sp>
    </p:spTree>
    <p:extLst>
      <p:ext uri="{BB962C8B-B14F-4D97-AF65-F5344CB8AC3E}">
        <p14:creationId xmlns:p14="http://schemas.microsoft.com/office/powerpoint/2010/main" xmlns="" val="29749066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CA6FFB2-7D24-46AE-80C9-0850B6D8C856}"/>
              </a:ext>
            </a:extLst>
          </p:cNvPr>
          <p:cNvSpPr>
            <a:spLocks noGrp="1"/>
          </p:cNvSpPr>
          <p:nvPr>
            <p:ph type="title"/>
          </p:nvPr>
        </p:nvSpPr>
        <p:spPr/>
        <p:txBody>
          <a:bodyPr/>
          <a:lstStyle/>
          <a:p>
            <a:r>
              <a:rPr lang="en-US" dirty="0"/>
              <a:t>What is Development Plan?</a:t>
            </a:r>
          </a:p>
        </p:txBody>
      </p:sp>
      <p:sp>
        <p:nvSpPr>
          <p:cNvPr id="3" name="Content Placeholder 2">
            <a:extLst>
              <a:ext uri="{FF2B5EF4-FFF2-40B4-BE49-F238E27FC236}">
                <a16:creationId xmlns:a16="http://schemas.microsoft.com/office/drawing/2014/main" xmlns="" id="{53896903-BFC9-44F4-9437-00FA19F403AA}"/>
              </a:ext>
            </a:extLst>
          </p:cNvPr>
          <p:cNvSpPr>
            <a:spLocks noGrp="1"/>
          </p:cNvSpPr>
          <p:nvPr>
            <p:ph idx="1"/>
          </p:nvPr>
        </p:nvSpPr>
        <p:spPr>
          <a:xfrm>
            <a:off x="628650" y="1865441"/>
            <a:ext cx="7763182" cy="4139213"/>
          </a:xfrm>
        </p:spPr>
        <p:txBody>
          <a:bodyPr>
            <a:normAutofit/>
          </a:bodyPr>
          <a:lstStyle/>
          <a:p>
            <a:pPr>
              <a:lnSpc>
                <a:spcPct val="134000"/>
              </a:lnSpc>
              <a:buClr>
                <a:srgbClr val="C00000"/>
              </a:buClr>
            </a:pPr>
            <a:r>
              <a:rPr lang="en-US" dirty="0"/>
              <a:t>The DP should be based on the Regional Plan of that area, if any</a:t>
            </a:r>
          </a:p>
          <a:p>
            <a:pPr>
              <a:lnSpc>
                <a:spcPct val="134000"/>
              </a:lnSpc>
              <a:buClr>
                <a:srgbClr val="C00000"/>
              </a:buClr>
            </a:pPr>
            <a:r>
              <a:rPr lang="en-US" dirty="0"/>
              <a:t>DP consists spatial development strategies for next 20 years which are based on the existing situation analysis and projections  in terms of population and required basic infrastructure (physical as well as social)</a:t>
            </a:r>
          </a:p>
          <a:p>
            <a:pPr>
              <a:lnSpc>
                <a:spcPct val="134000"/>
              </a:lnSpc>
              <a:buClr>
                <a:srgbClr val="C00000"/>
              </a:buClr>
            </a:pPr>
            <a:r>
              <a:rPr lang="en-US" dirty="0"/>
              <a:t>Major outcome – allocation of various </a:t>
            </a:r>
            <a:r>
              <a:rPr lang="en-US" dirty="0" err="1"/>
              <a:t>landuses</a:t>
            </a:r>
            <a:r>
              <a:rPr lang="en-US" dirty="0"/>
              <a:t>, proposed road network in terms of  Ring road, Bypass </a:t>
            </a:r>
            <a:r>
              <a:rPr lang="en-US" dirty="0" err="1"/>
              <a:t>etc</a:t>
            </a:r>
            <a:r>
              <a:rPr lang="en-US" dirty="0"/>
              <a:t>, quantification of required infrastructure and overall investment plan.</a:t>
            </a:r>
          </a:p>
        </p:txBody>
      </p:sp>
      <p:sp>
        <p:nvSpPr>
          <p:cNvPr id="4" name="Title 2">
            <a:extLst>
              <a:ext uri="{FF2B5EF4-FFF2-40B4-BE49-F238E27FC236}">
                <a16:creationId xmlns:a16="http://schemas.microsoft.com/office/drawing/2014/main" xmlns="" id="{4B168B96-2B7E-4ED4-8CE3-6A5596E8ACFF}"/>
              </a:ext>
            </a:extLst>
          </p:cNvPr>
          <p:cNvSpPr txBox="1">
            <a:spLocks/>
          </p:cNvSpPr>
          <p:nvPr/>
        </p:nvSpPr>
        <p:spPr bwMode="gray">
          <a:xfrm>
            <a:off x="0" y="765969"/>
            <a:ext cx="9144000" cy="523875"/>
          </a:xfrm>
          <a:prstGeom prst="rect">
            <a:avLst/>
          </a:prstGeom>
          <a:solidFill>
            <a:srgbClr val="643C5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405000" bIns="0" anchor="ctr"/>
          <a:lstStyle>
            <a:defPPr>
              <a:defRPr lang="fr-FR"/>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lgn="ctr" eaLnBrk="1" hangingPunct="1">
              <a:lnSpc>
                <a:spcPct val="90000"/>
              </a:lnSpc>
            </a:pPr>
            <a:r>
              <a:rPr lang="en-US" altLang="en-US" sz="1650" b="1" dirty="0">
                <a:solidFill>
                  <a:schemeClr val="bg1"/>
                </a:solidFill>
              </a:rPr>
              <a:t>Development Plan</a:t>
            </a:r>
            <a:endParaRPr lang="en-IN" altLang="en-US" sz="1650" b="1" dirty="0">
              <a:solidFill>
                <a:schemeClr val="bg1"/>
              </a:solidFill>
            </a:endParaRPr>
          </a:p>
        </p:txBody>
      </p:sp>
    </p:spTree>
    <p:extLst>
      <p:ext uri="{BB962C8B-B14F-4D97-AF65-F5344CB8AC3E}">
        <p14:creationId xmlns:p14="http://schemas.microsoft.com/office/powerpoint/2010/main" xmlns="" val="41261740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F82AD48-3BD0-4DF6-9371-08A35F08FC23}"/>
              </a:ext>
            </a:extLst>
          </p:cNvPr>
          <p:cNvSpPr txBox="1">
            <a:spLocks/>
          </p:cNvSpPr>
          <p:nvPr/>
        </p:nvSpPr>
        <p:spPr bwMode="auto">
          <a:xfrm>
            <a:off x="0" y="857250"/>
            <a:ext cx="9144000" cy="541571"/>
          </a:xfrm>
          <a:prstGeom prst="rect">
            <a:avLst/>
          </a:prstGeom>
          <a:solidFill>
            <a:srgbClr val="643C5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defPPr>
              <a:defRPr lang="fr-FR"/>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lgn="ctr" eaLnBrk="1" hangingPunct="1">
              <a:lnSpc>
                <a:spcPct val="90000"/>
              </a:lnSpc>
            </a:pPr>
            <a:r>
              <a:rPr lang="en-US" altLang="en-US" sz="1650" b="1" dirty="0">
                <a:solidFill>
                  <a:schemeClr val="bg1"/>
                </a:solidFill>
              </a:rPr>
              <a:t>DATA COLLECTION AND EXISTING SITUATION ANALYSIS</a:t>
            </a:r>
            <a:endParaRPr lang="en-IN" altLang="en-US" sz="1650" b="1" dirty="0">
              <a:solidFill>
                <a:schemeClr val="bg1"/>
              </a:solidFill>
            </a:endParaRPr>
          </a:p>
        </p:txBody>
      </p:sp>
      <p:sp>
        <p:nvSpPr>
          <p:cNvPr id="5" name="Rectangle 4">
            <a:extLst>
              <a:ext uri="{FF2B5EF4-FFF2-40B4-BE49-F238E27FC236}">
                <a16:creationId xmlns:a16="http://schemas.microsoft.com/office/drawing/2014/main" xmlns="" id="{2EFDDD92-C1CA-412C-B77B-06CF7CB6FB7B}"/>
              </a:ext>
            </a:extLst>
          </p:cNvPr>
          <p:cNvSpPr/>
          <p:nvPr/>
        </p:nvSpPr>
        <p:spPr>
          <a:xfrm>
            <a:off x="1218587" y="1834331"/>
            <a:ext cx="1885950" cy="2612304"/>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r>
              <a:rPr lang="en-US" sz="1050" b="1" dirty="0">
                <a:solidFill>
                  <a:schemeClr val="tx1"/>
                </a:solidFill>
              </a:rPr>
              <a:t>Secondary Data Collection – </a:t>
            </a:r>
          </a:p>
          <a:p>
            <a:pPr marL="214313" indent="-214313">
              <a:buFont typeface="Arial" pitchFamily="34" charset="0"/>
              <a:buChar char="•"/>
            </a:pPr>
            <a:r>
              <a:rPr lang="en-US" sz="1050" dirty="0">
                <a:solidFill>
                  <a:schemeClr val="tx1"/>
                </a:solidFill>
              </a:rPr>
              <a:t>Socio-Economy</a:t>
            </a:r>
          </a:p>
          <a:p>
            <a:pPr marL="214313" indent="-214313">
              <a:buFont typeface="Arial" pitchFamily="34" charset="0"/>
              <a:buChar char="•"/>
            </a:pPr>
            <a:r>
              <a:rPr lang="en-US" sz="1050" dirty="0">
                <a:solidFill>
                  <a:schemeClr val="tx1"/>
                </a:solidFill>
              </a:rPr>
              <a:t>Physiography</a:t>
            </a:r>
          </a:p>
          <a:p>
            <a:pPr marL="214313" indent="-214313">
              <a:buFont typeface="Arial" pitchFamily="34" charset="0"/>
              <a:buChar char="•"/>
            </a:pPr>
            <a:r>
              <a:rPr lang="en-US" sz="1050" dirty="0">
                <a:solidFill>
                  <a:schemeClr val="tx1"/>
                </a:solidFill>
              </a:rPr>
              <a:t>Geology</a:t>
            </a:r>
          </a:p>
          <a:p>
            <a:pPr marL="214313" indent="-214313">
              <a:buFont typeface="Arial" pitchFamily="34" charset="0"/>
              <a:buChar char="•"/>
            </a:pPr>
            <a:r>
              <a:rPr lang="en-US" sz="1050" dirty="0">
                <a:solidFill>
                  <a:schemeClr val="tx1"/>
                </a:solidFill>
              </a:rPr>
              <a:t>Built Environment and Land-Use</a:t>
            </a:r>
          </a:p>
          <a:p>
            <a:pPr marL="214313" indent="-214313">
              <a:buFont typeface="Arial" pitchFamily="34" charset="0"/>
              <a:buChar char="•"/>
            </a:pPr>
            <a:r>
              <a:rPr lang="en-US" sz="1050" dirty="0">
                <a:solidFill>
                  <a:schemeClr val="tx1"/>
                </a:solidFill>
              </a:rPr>
              <a:t>Housing &amp; Slums</a:t>
            </a:r>
          </a:p>
          <a:p>
            <a:pPr marL="214313" indent="-214313">
              <a:buFont typeface="Arial" pitchFamily="34" charset="0"/>
              <a:buChar char="•"/>
            </a:pPr>
            <a:r>
              <a:rPr lang="en-US" sz="1050" dirty="0">
                <a:solidFill>
                  <a:schemeClr val="tx1"/>
                </a:solidFill>
              </a:rPr>
              <a:t>Traffic &amp; Transport</a:t>
            </a:r>
          </a:p>
          <a:p>
            <a:pPr marL="214313" indent="-214313">
              <a:buFont typeface="Arial" pitchFamily="34" charset="0"/>
              <a:buChar char="•"/>
            </a:pPr>
            <a:r>
              <a:rPr lang="en-US" sz="1050" dirty="0">
                <a:solidFill>
                  <a:schemeClr val="tx1"/>
                </a:solidFill>
              </a:rPr>
              <a:t>Physical &amp; Social Infrastructure</a:t>
            </a:r>
          </a:p>
          <a:p>
            <a:pPr marL="214313" indent="-214313">
              <a:buFont typeface="Arial" pitchFamily="34" charset="0"/>
              <a:buChar char="•"/>
            </a:pPr>
            <a:r>
              <a:rPr lang="en-US" sz="1050" dirty="0">
                <a:solidFill>
                  <a:schemeClr val="tx1"/>
                </a:solidFill>
              </a:rPr>
              <a:t>Tourism</a:t>
            </a:r>
          </a:p>
          <a:p>
            <a:pPr marL="214313" indent="-214313">
              <a:buFont typeface="Arial" pitchFamily="34" charset="0"/>
              <a:buChar char="•"/>
            </a:pPr>
            <a:r>
              <a:rPr lang="en-US" sz="1050" dirty="0">
                <a:solidFill>
                  <a:schemeClr val="tx1"/>
                </a:solidFill>
              </a:rPr>
              <a:t>Heritage/ Conservation</a:t>
            </a:r>
          </a:p>
          <a:p>
            <a:pPr marL="214313" indent="-214313">
              <a:buFont typeface="Arial" pitchFamily="34" charset="0"/>
              <a:buChar char="•"/>
            </a:pPr>
            <a:r>
              <a:rPr lang="en-US" sz="1050" dirty="0">
                <a:solidFill>
                  <a:schemeClr val="tx1"/>
                </a:solidFill>
              </a:rPr>
              <a:t>Environmental resources</a:t>
            </a:r>
          </a:p>
          <a:p>
            <a:pPr marL="214313" indent="-214313">
              <a:buFont typeface="Arial" pitchFamily="34" charset="0"/>
              <a:buChar char="•"/>
            </a:pPr>
            <a:r>
              <a:rPr lang="en-US" sz="1050" dirty="0">
                <a:solidFill>
                  <a:schemeClr val="tx1"/>
                </a:solidFill>
              </a:rPr>
              <a:t>Ongoing and Approved Projects</a:t>
            </a:r>
            <a:endParaRPr lang="en-IN" sz="1050" dirty="0">
              <a:solidFill>
                <a:schemeClr val="tx1"/>
              </a:solidFill>
            </a:endParaRPr>
          </a:p>
        </p:txBody>
      </p:sp>
      <p:sp>
        <p:nvSpPr>
          <p:cNvPr id="6" name="Rectangle 5">
            <a:extLst>
              <a:ext uri="{FF2B5EF4-FFF2-40B4-BE49-F238E27FC236}">
                <a16:creationId xmlns:a16="http://schemas.microsoft.com/office/drawing/2014/main" xmlns="" id="{D5CA5C0D-F0A7-4F64-9B6B-0BBB763B6E0C}"/>
              </a:ext>
            </a:extLst>
          </p:cNvPr>
          <p:cNvSpPr/>
          <p:nvPr/>
        </p:nvSpPr>
        <p:spPr>
          <a:xfrm>
            <a:off x="3161686" y="2977331"/>
            <a:ext cx="1484057" cy="1469304"/>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r>
              <a:rPr lang="en-US" sz="1050" b="1" dirty="0">
                <a:solidFill>
                  <a:schemeClr val="tx1"/>
                </a:solidFill>
              </a:rPr>
              <a:t>Review of State Level Policies:</a:t>
            </a:r>
          </a:p>
          <a:p>
            <a:pPr marL="214313" indent="-214313">
              <a:buFont typeface="Arial" pitchFamily="34" charset="0"/>
              <a:buChar char="•"/>
            </a:pPr>
            <a:r>
              <a:rPr lang="en-US" sz="1050" dirty="0">
                <a:solidFill>
                  <a:schemeClr val="tx1"/>
                </a:solidFill>
              </a:rPr>
              <a:t>Industrial Policy</a:t>
            </a:r>
          </a:p>
          <a:p>
            <a:pPr marL="214313" indent="-214313">
              <a:buFont typeface="Arial" pitchFamily="34" charset="0"/>
              <a:buChar char="•"/>
            </a:pPr>
            <a:r>
              <a:rPr lang="en-US" sz="1050" dirty="0">
                <a:solidFill>
                  <a:schemeClr val="tx1"/>
                </a:solidFill>
              </a:rPr>
              <a:t>Housing Policy</a:t>
            </a:r>
          </a:p>
          <a:p>
            <a:pPr marL="214313" indent="-214313">
              <a:buFont typeface="Arial" pitchFamily="34" charset="0"/>
              <a:buChar char="•"/>
            </a:pPr>
            <a:r>
              <a:rPr lang="en-US" sz="1050" dirty="0">
                <a:solidFill>
                  <a:schemeClr val="tx1"/>
                </a:solidFill>
              </a:rPr>
              <a:t>Tourism / Heritage Conservation</a:t>
            </a:r>
          </a:p>
          <a:p>
            <a:pPr marL="214313" indent="-214313">
              <a:buFont typeface="Arial" pitchFamily="34" charset="0"/>
              <a:buChar char="•"/>
            </a:pPr>
            <a:r>
              <a:rPr lang="en-US" sz="1050" dirty="0">
                <a:solidFill>
                  <a:schemeClr val="tx1"/>
                </a:solidFill>
              </a:rPr>
              <a:t>PPP Policy</a:t>
            </a:r>
          </a:p>
          <a:p>
            <a:pPr marL="214313" indent="-214313">
              <a:buFont typeface="Arial" pitchFamily="34" charset="0"/>
              <a:buChar char="•"/>
            </a:pPr>
            <a:r>
              <a:rPr lang="en-US" sz="1050" dirty="0">
                <a:solidFill>
                  <a:schemeClr val="tx1"/>
                </a:solidFill>
              </a:rPr>
              <a:t>URDPFI Guidelines</a:t>
            </a:r>
          </a:p>
        </p:txBody>
      </p:sp>
      <p:sp>
        <p:nvSpPr>
          <p:cNvPr id="7" name="Rectangle 6">
            <a:extLst>
              <a:ext uri="{FF2B5EF4-FFF2-40B4-BE49-F238E27FC236}">
                <a16:creationId xmlns:a16="http://schemas.microsoft.com/office/drawing/2014/main" xmlns="" id="{8A502336-49EE-4281-8F35-AE27098B6430}"/>
              </a:ext>
            </a:extLst>
          </p:cNvPr>
          <p:cNvSpPr/>
          <p:nvPr/>
        </p:nvSpPr>
        <p:spPr>
          <a:xfrm>
            <a:off x="3161686" y="1834331"/>
            <a:ext cx="1484057" cy="514350"/>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r>
              <a:rPr lang="en-US" sz="1050" b="1" dirty="0">
                <a:solidFill>
                  <a:schemeClr val="tx1"/>
                </a:solidFill>
              </a:rPr>
              <a:t>Review </a:t>
            </a:r>
            <a:r>
              <a:rPr lang="en-US" sz="1050" dirty="0">
                <a:solidFill>
                  <a:schemeClr val="tx1"/>
                </a:solidFill>
              </a:rPr>
              <a:t>of Existing Development Plan, if any</a:t>
            </a:r>
            <a:endParaRPr lang="en-IN" sz="1050" dirty="0">
              <a:solidFill>
                <a:schemeClr val="tx1"/>
              </a:solidFill>
            </a:endParaRPr>
          </a:p>
        </p:txBody>
      </p:sp>
      <p:sp>
        <p:nvSpPr>
          <p:cNvPr id="8" name="Rectangle 7">
            <a:extLst>
              <a:ext uri="{FF2B5EF4-FFF2-40B4-BE49-F238E27FC236}">
                <a16:creationId xmlns:a16="http://schemas.microsoft.com/office/drawing/2014/main" xmlns="" id="{F39D952D-EA58-4C98-8612-4245F9EB0BF0}"/>
              </a:ext>
            </a:extLst>
          </p:cNvPr>
          <p:cNvSpPr/>
          <p:nvPr/>
        </p:nvSpPr>
        <p:spPr>
          <a:xfrm>
            <a:off x="3161686" y="2405830"/>
            <a:ext cx="1484057" cy="506456"/>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r>
              <a:rPr lang="en-US" sz="1050" b="1" dirty="0">
                <a:solidFill>
                  <a:schemeClr val="tx1"/>
                </a:solidFill>
              </a:rPr>
              <a:t>Review </a:t>
            </a:r>
            <a:r>
              <a:rPr lang="en-US" sz="1050" dirty="0">
                <a:solidFill>
                  <a:schemeClr val="tx1"/>
                </a:solidFill>
              </a:rPr>
              <a:t>of Chhattisgarh T&amp;CP Act, 1973 </a:t>
            </a:r>
          </a:p>
        </p:txBody>
      </p:sp>
      <p:sp>
        <p:nvSpPr>
          <p:cNvPr id="9" name="Rectangle 8">
            <a:extLst>
              <a:ext uri="{FF2B5EF4-FFF2-40B4-BE49-F238E27FC236}">
                <a16:creationId xmlns:a16="http://schemas.microsoft.com/office/drawing/2014/main" xmlns="" id="{16312582-BC57-4614-BB98-2E54FA91456C}"/>
              </a:ext>
            </a:extLst>
          </p:cNvPr>
          <p:cNvSpPr/>
          <p:nvPr/>
        </p:nvSpPr>
        <p:spPr>
          <a:xfrm>
            <a:off x="2748725" y="4603730"/>
            <a:ext cx="1885950" cy="228600"/>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r>
              <a:rPr lang="en-US" sz="1050" b="1" dirty="0">
                <a:solidFill>
                  <a:schemeClr val="tx1"/>
                </a:solidFill>
              </a:rPr>
              <a:t>Identification of Data Gaps</a:t>
            </a:r>
            <a:endParaRPr lang="en-IN" sz="1050" dirty="0">
              <a:solidFill>
                <a:schemeClr val="tx1"/>
              </a:solidFill>
            </a:endParaRPr>
          </a:p>
        </p:txBody>
      </p:sp>
      <p:sp>
        <p:nvSpPr>
          <p:cNvPr id="10" name="Rectangle 9">
            <a:extLst>
              <a:ext uri="{FF2B5EF4-FFF2-40B4-BE49-F238E27FC236}">
                <a16:creationId xmlns:a16="http://schemas.microsoft.com/office/drawing/2014/main" xmlns="" id="{CC7A25A2-7FFF-4467-9A8D-25AE3937D084}"/>
              </a:ext>
            </a:extLst>
          </p:cNvPr>
          <p:cNvSpPr/>
          <p:nvPr/>
        </p:nvSpPr>
        <p:spPr>
          <a:xfrm>
            <a:off x="2748725" y="4946630"/>
            <a:ext cx="1885950" cy="228600"/>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r>
              <a:rPr lang="en-US" sz="1050" b="1" dirty="0">
                <a:solidFill>
                  <a:schemeClr val="tx1"/>
                </a:solidFill>
              </a:rPr>
              <a:t>Field Surveys (If required) </a:t>
            </a:r>
            <a:endParaRPr lang="en-IN" sz="1050" dirty="0">
              <a:solidFill>
                <a:schemeClr val="tx1"/>
              </a:solidFill>
            </a:endParaRPr>
          </a:p>
        </p:txBody>
      </p:sp>
      <p:sp>
        <p:nvSpPr>
          <p:cNvPr id="11" name="TextBox 10">
            <a:extLst>
              <a:ext uri="{FF2B5EF4-FFF2-40B4-BE49-F238E27FC236}">
                <a16:creationId xmlns:a16="http://schemas.microsoft.com/office/drawing/2014/main" xmlns="" id="{66D5068C-33E0-4441-96EE-F1807621B531}"/>
              </a:ext>
            </a:extLst>
          </p:cNvPr>
          <p:cNvSpPr txBox="1"/>
          <p:nvPr/>
        </p:nvSpPr>
        <p:spPr>
          <a:xfrm>
            <a:off x="726353" y="4660880"/>
            <a:ext cx="1828800" cy="738664"/>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marL="91679" indent="-91679">
              <a:buFont typeface="Arial" pitchFamily="34" charset="0"/>
              <a:buChar char="•"/>
            </a:pPr>
            <a:r>
              <a:rPr lang="en-US" sz="1050" dirty="0"/>
              <a:t>Traffic Survey</a:t>
            </a:r>
          </a:p>
          <a:p>
            <a:pPr marL="91679" indent="-91679">
              <a:buFont typeface="Arial" pitchFamily="34" charset="0"/>
              <a:buChar char="•"/>
            </a:pPr>
            <a:r>
              <a:rPr lang="en-US" sz="1050" dirty="0"/>
              <a:t>Junction Improvement Survey</a:t>
            </a:r>
          </a:p>
          <a:p>
            <a:pPr marL="91679" indent="-91679">
              <a:buFont typeface="Arial" pitchFamily="34" charset="0"/>
              <a:buChar char="•"/>
            </a:pPr>
            <a:r>
              <a:rPr lang="en-US" sz="1050" dirty="0"/>
              <a:t>Environment Quality Survey</a:t>
            </a:r>
          </a:p>
        </p:txBody>
      </p:sp>
      <p:sp>
        <p:nvSpPr>
          <p:cNvPr id="12" name="Rectangle 11">
            <a:extLst>
              <a:ext uri="{FF2B5EF4-FFF2-40B4-BE49-F238E27FC236}">
                <a16:creationId xmlns:a16="http://schemas.microsoft.com/office/drawing/2014/main" xmlns="" id="{886D30AE-E3C0-4438-9487-20C63E5365C5}"/>
              </a:ext>
            </a:extLst>
          </p:cNvPr>
          <p:cNvSpPr/>
          <p:nvPr/>
        </p:nvSpPr>
        <p:spPr>
          <a:xfrm>
            <a:off x="2748725" y="5289530"/>
            <a:ext cx="1885950" cy="228600"/>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r>
              <a:rPr lang="en-US" sz="1050" b="1" dirty="0">
                <a:solidFill>
                  <a:schemeClr val="tx1"/>
                </a:solidFill>
              </a:rPr>
              <a:t>Stakeholder Consultations </a:t>
            </a:r>
            <a:endParaRPr lang="en-IN" sz="1050" dirty="0">
              <a:solidFill>
                <a:schemeClr val="tx1"/>
              </a:solidFill>
            </a:endParaRPr>
          </a:p>
        </p:txBody>
      </p:sp>
      <p:sp>
        <p:nvSpPr>
          <p:cNvPr id="13" name="Rectangle 12">
            <a:extLst>
              <a:ext uri="{FF2B5EF4-FFF2-40B4-BE49-F238E27FC236}">
                <a16:creationId xmlns:a16="http://schemas.microsoft.com/office/drawing/2014/main" xmlns="" id="{66ED3F32-F42F-49FF-B5D1-791B6E9A3F8C}"/>
              </a:ext>
            </a:extLst>
          </p:cNvPr>
          <p:cNvSpPr/>
          <p:nvPr/>
        </p:nvSpPr>
        <p:spPr>
          <a:xfrm>
            <a:off x="5678126" y="2177230"/>
            <a:ext cx="2114550" cy="1633607"/>
          </a:xfrm>
          <a:prstGeom prst="rect">
            <a:avLst/>
          </a:prstGeom>
          <a:ln/>
        </p:spPr>
        <p:style>
          <a:lnRef idx="1">
            <a:schemeClr val="accent2"/>
          </a:lnRef>
          <a:fillRef idx="2">
            <a:schemeClr val="accent2"/>
          </a:fillRef>
          <a:effectRef idx="1">
            <a:schemeClr val="accent2"/>
          </a:effectRef>
          <a:fontRef idx="minor">
            <a:schemeClr val="dk1"/>
          </a:fontRef>
        </p:style>
        <p:txBody>
          <a:bodyPr numCol="2" rtlCol="0" anchor="ctr"/>
          <a:lstStyle/>
          <a:p>
            <a:pPr marL="214313" indent="-214313">
              <a:buFont typeface="Arial" pitchFamily="34" charset="0"/>
              <a:buChar char="•"/>
            </a:pPr>
            <a:r>
              <a:rPr lang="en-US" sz="1050" dirty="0"/>
              <a:t>Demography</a:t>
            </a:r>
          </a:p>
          <a:p>
            <a:pPr marL="214313" indent="-214313">
              <a:buFont typeface="Arial" pitchFamily="34" charset="0"/>
              <a:buChar char="•"/>
            </a:pPr>
            <a:r>
              <a:rPr lang="en-US" sz="1050" dirty="0"/>
              <a:t>Regional Economy</a:t>
            </a:r>
          </a:p>
          <a:p>
            <a:pPr marL="214313" indent="-214313">
              <a:buFont typeface="Arial" pitchFamily="34" charset="0"/>
              <a:buChar char="•"/>
            </a:pPr>
            <a:r>
              <a:rPr lang="en-US" sz="1050" dirty="0"/>
              <a:t>Economic Sectors</a:t>
            </a:r>
          </a:p>
          <a:p>
            <a:pPr marL="214313" indent="-214313">
              <a:buFont typeface="Arial" pitchFamily="34" charset="0"/>
              <a:buChar char="•"/>
            </a:pPr>
            <a:r>
              <a:rPr lang="en-US" sz="1050" dirty="0"/>
              <a:t>Transport Sector</a:t>
            </a:r>
          </a:p>
          <a:p>
            <a:pPr marL="214313" indent="-214313">
              <a:buFont typeface="Arial" pitchFamily="34" charset="0"/>
              <a:buChar char="•"/>
            </a:pPr>
            <a:r>
              <a:rPr lang="en-US" sz="1050" dirty="0"/>
              <a:t>Physical Infrastructure</a:t>
            </a:r>
          </a:p>
          <a:p>
            <a:pPr marL="214313" indent="-214313">
              <a:buFont typeface="Arial" pitchFamily="34" charset="0"/>
              <a:buChar char="•"/>
            </a:pPr>
            <a:r>
              <a:rPr lang="en-US" sz="1050" dirty="0"/>
              <a:t>Social Amenities</a:t>
            </a:r>
          </a:p>
          <a:p>
            <a:pPr marL="214313" indent="-214313">
              <a:buFont typeface="Arial" pitchFamily="34" charset="0"/>
              <a:buChar char="•"/>
            </a:pPr>
            <a:r>
              <a:rPr lang="en-US" sz="1050" dirty="0"/>
              <a:t>Housing</a:t>
            </a:r>
          </a:p>
          <a:p>
            <a:pPr marL="214313" indent="-214313">
              <a:buFont typeface="Arial" pitchFamily="34" charset="0"/>
              <a:buChar char="•"/>
            </a:pPr>
            <a:r>
              <a:rPr lang="en-US" sz="1050" dirty="0"/>
              <a:t>Heritage and Conservation</a:t>
            </a:r>
          </a:p>
          <a:p>
            <a:pPr marL="214313" indent="-214313">
              <a:buFont typeface="Arial" pitchFamily="34" charset="0"/>
              <a:buChar char="•"/>
            </a:pPr>
            <a:r>
              <a:rPr lang="en-US" sz="1050" dirty="0"/>
              <a:t>Tourism</a:t>
            </a:r>
          </a:p>
          <a:p>
            <a:pPr marL="214313" indent="-214313">
              <a:buFont typeface="Arial" pitchFamily="34" charset="0"/>
              <a:buChar char="•"/>
            </a:pPr>
            <a:r>
              <a:rPr lang="en-US" sz="1050" dirty="0"/>
              <a:t>Water Resource Management</a:t>
            </a:r>
            <a:endParaRPr lang="en-IN" sz="1050" dirty="0"/>
          </a:p>
        </p:txBody>
      </p:sp>
      <p:sp>
        <p:nvSpPr>
          <p:cNvPr id="14" name="Rectangle 13">
            <a:extLst>
              <a:ext uri="{FF2B5EF4-FFF2-40B4-BE49-F238E27FC236}">
                <a16:creationId xmlns:a16="http://schemas.microsoft.com/office/drawing/2014/main" xmlns="" id="{AD42E5F3-4D96-41AD-B62C-89A900FB0DC9}"/>
              </a:ext>
            </a:extLst>
          </p:cNvPr>
          <p:cNvSpPr/>
          <p:nvPr/>
        </p:nvSpPr>
        <p:spPr>
          <a:xfrm>
            <a:off x="5678126" y="1834331"/>
            <a:ext cx="2114550" cy="286867"/>
          </a:xfrm>
          <a:prstGeom prst="rect">
            <a:avLst/>
          </a:prstGeom>
          <a:ln/>
        </p:spPr>
        <p:style>
          <a:lnRef idx="1">
            <a:schemeClr val="accent2"/>
          </a:lnRef>
          <a:fillRef idx="2">
            <a:schemeClr val="accent2"/>
          </a:fillRef>
          <a:effectRef idx="1">
            <a:schemeClr val="accent2"/>
          </a:effectRef>
          <a:fontRef idx="minor">
            <a:schemeClr val="dk1"/>
          </a:fontRef>
        </p:style>
        <p:txBody>
          <a:bodyPr numCol="1" rtlCol="0" anchor="ctr"/>
          <a:lstStyle/>
          <a:p>
            <a:pPr algn="ctr"/>
            <a:r>
              <a:rPr lang="en-US" sz="1200" b="1" dirty="0">
                <a:solidFill>
                  <a:schemeClr val="tx1"/>
                </a:solidFill>
              </a:rPr>
              <a:t>Situation Assessment</a:t>
            </a:r>
          </a:p>
        </p:txBody>
      </p:sp>
      <p:sp>
        <p:nvSpPr>
          <p:cNvPr id="15" name="Rectangle 14">
            <a:extLst>
              <a:ext uri="{FF2B5EF4-FFF2-40B4-BE49-F238E27FC236}">
                <a16:creationId xmlns:a16="http://schemas.microsoft.com/office/drawing/2014/main" xmlns="" id="{D2F487C6-FF65-411F-87D7-C2A1DFB6F63F}"/>
              </a:ext>
            </a:extLst>
          </p:cNvPr>
          <p:cNvSpPr/>
          <p:nvPr/>
        </p:nvSpPr>
        <p:spPr>
          <a:xfrm>
            <a:off x="6021026" y="4406081"/>
            <a:ext cx="1428750" cy="571500"/>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200" b="1" dirty="0">
                <a:solidFill>
                  <a:schemeClr val="tx1"/>
                </a:solidFill>
              </a:rPr>
              <a:t>SWOT Analysis</a:t>
            </a:r>
            <a:endParaRPr lang="en-IN" sz="1200" b="1" dirty="0">
              <a:solidFill>
                <a:schemeClr val="tx1"/>
              </a:solidFill>
            </a:endParaRPr>
          </a:p>
        </p:txBody>
      </p:sp>
      <p:sp>
        <p:nvSpPr>
          <p:cNvPr id="16" name="Right Arrow 25">
            <a:extLst>
              <a:ext uri="{FF2B5EF4-FFF2-40B4-BE49-F238E27FC236}">
                <a16:creationId xmlns:a16="http://schemas.microsoft.com/office/drawing/2014/main" xmlns="" id="{CDD47B91-4581-4677-841D-5DEF63D321FB}"/>
              </a:ext>
            </a:extLst>
          </p:cNvPr>
          <p:cNvSpPr/>
          <p:nvPr/>
        </p:nvSpPr>
        <p:spPr>
          <a:xfrm rot="10800000" flipV="1">
            <a:off x="2555153" y="4970597"/>
            <a:ext cx="171450" cy="171450"/>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sz="1350"/>
          </a:p>
        </p:txBody>
      </p:sp>
      <p:sp>
        <p:nvSpPr>
          <p:cNvPr id="17" name="Down Arrow 26">
            <a:extLst>
              <a:ext uri="{FF2B5EF4-FFF2-40B4-BE49-F238E27FC236}">
                <a16:creationId xmlns:a16="http://schemas.microsoft.com/office/drawing/2014/main" xmlns="" id="{C924BE51-FFE2-449C-8198-1F47E6A6688E}"/>
              </a:ext>
            </a:extLst>
          </p:cNvPr>
          <p:cNvSpPr/>
          <p:nvPr/>
        </p:nvSpPr>
        <p:spPr>
          <a:xfrm>
            <a:off x="6535376" y="3834581"/>
            <a:ext cx="457200" cy="514350"/>
          </a:xfrm>
          <a:prstGeom prst="down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sz="1350"/>
          </a:p>
        </p:txBody>
      </p:sp>
      <p:sp>
        <p:nvSpPr>
          <p:cNvPr id="26" name="Rectangle 25">
            <a:extLst>
              <a:ext uri="{FF2B5EF4-FFF2-40B4-BE49-F238E27FC236}">
                <a16:creationId xmlns:a16="http://schemas.microsoft.com/office/drawing/2014/main" xmlns="" id="{208A7B30-B8BE-4A34-BCDF-2F6A163A70C2}"/>
              </a:ext>
            </a:extLst>
          </p:cNvPr>
          <p:cNvSpPr/>
          <p:nvPr/>
        </p:nvSpPr>
        <p:spPr>
          <a:xfrm>
            <a:off x="5308491" y="5136412"/>
            <a:ext cx="1428750" cy="571500"/>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200" b="1" dirty="0">
                <a:solidFill>
                  <a:schemeClr val="tx1"/>
                </a:solidFill>
              </a:rPr>
              <a:t>Population Projection for 2031</a:t>
            </a:r>
            <a:endParaRPr lang="en-IN" sz="1200" b="1" dirty="0">
              <a:solidFill>
                <a:schemeClr val="tx1"/>
              </a:solidFill>
            </a:endParaRPr>
          </a:p>
        </p:txBody>
      </p:sp>
      <p:sp>
        <p:nvSpPr>
          <p:cNvPr id="27" name="Rectangle 26">
            <a:extLst>
              <a:ext uri="{FF2B5EF4-FFF2-40B4-BE49-F238E27FC236}">
                <a16:creationId xmlns:a16="http://schemas.microsoft.com/office/drawing/2014/main" xmlns="" id="{7739241A-9C24-4AA5-AD8A-7FC82F8642AF}"/>
              </a:ext>
            </a:extLst>
          </p:cNvPr>
          <p:cNvSpPr/>
          <p:nvPr/>
        </p:nvSpPr>
        <p:spPr>
          <a:xfrm>
            <a:off x="6853368" y="5142615"/>
            <a:ext cx="1428750" cy="571500"/>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200" b="1" dirty="0">
                <a:solidFill>
                  <a:schemeClr val="tx1"/>
                </a:solidFill>
              </a:rPr>
              <a:t>Land </a:t>
            </a:r>
            <a:r>
              <a:rPr lang="en-US" sz="1200" b="1" dirty="0" err="1">
                <a:solidFill>
                  <a:schemeClr val="tx1"/>
                </a:solidFill>
              </a:rPr>
              <a:t>Utilisation</a:t>
            </a:r>
            <a:r>
              <a:rPr lang="en-US" sz="1200" b="1" dirty="0">
                <a:solidFill>
                  <a:schemeClr val="tx1"/>
                </a:solidFill>
              </a:rPr>
              <a:t> Ratio (LUR)</a:t>
            </a:r>
            <a:endParaRPr lang="en-IN" sz="1200" b="1" dirty="0">
              <a:solidFill>
                <a:schemeClr val="tx1"/>
              </a:solidFill>
            </a:endParaRPr>
          </a:p>
        </p:txBody>
      </p:sp>
      <p:sp>
        <p:nvSpPr>
          <p:cNvPr id="3" name="Plus Sign 2">
            <a:extLst>
              <a:ext uri="{FF2B5EF4-FFF2-40B4-BE49-F238E27FC236}">
                <a16:creationId xmlns:a16="http://schemas.microsoft.com/office/drawing/2014/main" xmlns="" id="{FA47FE3C-22E7-4AB2-8549-7B7CF3A9D6D8}"/>
              </a:ext>
            </a:extLst>
          </p:cNvPr>
          <p:cNvSpPr/>
          <p:nvPr/>
        </p:nvSpPr>
        <p:spPr>
          <a:xfrm>
            <a:off x="4761887" y="3063056"/>
            <a:ext cx="785351" cy="731888"/>
          </a:xfrm>
          <a:prstGeom prst="mathPlus">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C00000"/>
              </a:solidFill>
              <a:highlight>
                <a:srgbClr val="FF0000"/>
              </a:highlight>
            </a:endParaRPr>
          </a:p>
        </p:txBody>
      </p:sp>
    </p:spTree>
    <p:extLst>
      <p:ext uri="{BB962C8B-B14F-4D97-AF65-F5344CB8AC3E}">
        <p14:creationId xmlns:p14="http://schemas.microsoft.com/office/powerpoint/2010/main" xmlns="" val="29430977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4DDDC62C-1713-4237-860A-74C71E6172A7}"/>
              </a:ext>
            </a:extLst>
          </p:cNvPr>
          <p:cNvGrpSpPr/>
          <p:nvPr/>
        </p:nvGrpSpPr>
        <p:grpSpPr>
          <a:xfrm>
            <a:off x="657149" y="1486457"/>
            <a:ext cx="7077775" cy="5229135"/>
            <a:chOff x="281185" y="1164913"/>
            <a:chExt cx="4537038" cy="3633908"/>
          </a:xfrm>
        </p:grpSpPr>
        <p:pic>
          <p:nvPicPr>
            <p:cNvPr id="6" name="Picture 5" descr="X:\RDA DATA\2.SECOND PRIORITY\KANKER_V1\1.CONTOUR AND TOPOGRAPIC.jpg">
              <a:extLst>
                <a:ext uri="{FF2B5EF4-FFF2-40B4-BE49-F238E27FC236}">
                  <a16:creationId xmlns:a16="http://schemas.microsoft.com/office/drawing/2014/main" xmlns="" id="{EA90939F-912F-4682-A770-268F5B10991C}"/>
                </a:ext>
              </a:extLst>
            </p:cNvPr>
            <p:cNvPicPr>
              <a:picLocks noChangeAspect="1" noChangeArrowheads="1"/>
            </p:cNvPicPr>
            <p:nvPr/>
          </p:nvPicPr>
          <p:blipFill rotWithShape="1">
            <a:blip r:embed="rId2" cstate="print">
              <a:extLst>
                <a:ext uri="{28A0092B-C50C-407E-A947-70E740481C1C}">
                  <a14:useLocalDpi xmlns:a14="http://schemas.microsoft.com/office/drawing/2010/main" xmlns=""/>
                </a:ext>
              </a:extLst>
            </a:blip>
            <a:srcRect/>
            <a:stretch/>
          </p:blipFill>
          <p:spPr bwMode="auto">
            <a:xfrm>
              <a:off x="281185" y="1164913"/>
              <a:ext cx="4537038" cy="36339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TextBox 24">
              <a:extLst>
                <a:ext uri="{FF2B5EF4-FFF2-40B4-BE49-F238E27FC236}">
                  <a16:creationId xmlns:a16="http://schemas.microsoft.com/office/drawing/2014/main" xmlns="" id="{520FE36A-1654-4368-9B88-7E2368F90BA1}"/>
                </a:ext>
              </a:extLst>
            </p:cNvPr>
            <p:cNvSpPr txBox="1">
              <a:spLocks noChangeArrowheads="1"/>
            </p:cNvSpPr>
            <p:nvPr/>
          </p:nvSpPr>
          <p:spPr bwMode="auto">
            <a:xfrm>
              <a:off x="2331327" y="3896377"/>
              <a:ext cx="1447800" cy="1851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defPPr>
                <a:defRPr lang="fr-FR"/>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r>
                <a:rPr lang="en-US" altLang="en-US" sz="900" b="1" dirty="0"/>
                <a:t>High lands</a:t>
              </a:r>
            </a:p>
          </p:txBody>
        </p:sp>
        <p:sp>
          <p:nvSpPr>
            <p:cNvPr id="10" name="TextBox 26">
              <a:extLst>
                <a:ext uri="{FF2B5EF4-FFF2-40B4-BE49-F238E27FC236}">
                  <a16:creationId xmlns:a16="http://schemas.microsoft.com/office/drawing/2014/main" xmlns="" id="{9C03ADE8-4155-4DDD-81BD-A171C8550364}"/>
                </a:ext>
              </a:extLst>
            </p:cNvPr>
            <p:cNvSpPr txBox="1">
              <a:spLocks noChangeArrowheads="1"/>
            </p:cNvSpPr>
            <p:nvPr/>
          </p:nvSpPr>
          <p:spPr bwMode="auto">
            <a:xfrm>
              <a:off x="2905227" y="1550088"/>
              <a:ext cx="1447800" cy="1851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defPPr>
                <a:defRPr lang="fr-FR"/>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r>
                <a:rPr lang="en-US" altLang="en-US" sz="900" b="1" dirty="0"/>
                <a:t>Low lands</a:t>
              </a:r>
            </a:p>
          </p:txBody>
        </p:sp>
      </p:grpSp>
      <p:sp>
        <p:nvSpPr>
          <p:cNvPr id="12" name="Titre 4">
            <a:extLst>
              <a:ext uri="{FF2B5EF4-FFF2-40B4-BE49-F238E27FC236}">
                <a16:creationId xmlns:a16="http://schemas.microsoft.com/office/drawing/2014/main" xmlns="" id="{41F4BD53-7C3B-45FF-A116-DB7F1917EAA4}"/>
              </a:ext>
            </a:extLst>
          </p:cNvPr>
          <p:cNvSpPr txBox="1">
            <a:spLocks/>
          </p:cNvSpPr>
          <p:nvPr/>
        </p:nvSpPr>
        <p:spPr bwMode="gray">
          <a:xfrm>
            <a:off x="0" y="841794"/>
            <a:ext cx="9144000" cy="581598"/>
          </a:xfrm>
          <a:prstGeom prst="rect">
            <a:avLst/>
          </a:prstGeom>
          <a:solidFill>
            <a:srgbClr val="643C5A"/>
          </a:solidFill>
          <a:ln>
            <a:miter lim="800000"/>
            <a:headEnd/>
            <a:tailEnd/>
          </a:ln>
        </p:spPr>
        <p:txBody>
          <a:bodyPr lIns="405000" anchor="ctr"/>
          <a:lstStyle>
            <a:defPPr>
              <a:defRPr lang="fr-FR"/>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lgn="ctr" eaLnBrk="0" hangingPunct="0">
              <a:lnSpc>
                <a:spcPct val="90000"/>
              </a:lnSpc>
              <a:defRPr/>
            </a:pPr>
            <a:r>
              <a:rPr lang="fr-FR" sz="1650" b="1" dirty="0">
                <a:solidFill>
                  <a:schemeClr val="bg1"/>
                </a:solidFill>
                <a:ea typeface="+mj-ea"/>
              </a:rPr>
              <a:t>TOPOGRAPHY ANALYSIS</a:t>
            </a:r>
          </a:p>
        </p:txBody>
      </p:sp>
      <p:sp>
        <p:nvSpPr>
          <p:cNvPr id="8" name="TextBox 23">
            <a:extLst>
              <a:ext uri="{FF2B5EF4-FFF2-40B4-BE49-F238E27FC236}">
                <a16:creationId xmlns:a16="http://schemas.microsoft.com/office/drawing/2014/main" xmlns="" id="{8FCFF610-A345-4931-AE0B-2C81352BF07F}"/>
              </a:ext>
            </a:extLst>
          </p:cNvPr>
          <p:cNvSpPr txBox="1">
            <a:spLocks noChangeArrowheads="1"/>
          </p:cNvSpPr>
          <p:nvPr/>
        </p:nvSpPr>
        <p:spPr bwMode="auto">
          <a:xfrm>
            <a:off x="2524583" y="1564819"/>
            <a:ext cx="2047417" cy="300082"/>
          </a:xfrm>
          <a:prstGeom prst="rect">
            <a:avLst/>
          </a:prstGeom>
          <a:solidFill>
            <a:schemeClr val="bg1"/>
          </a:solidFill>
          <a:ln>
            <a:noFill/>
          </a:ln>
          <a:extLst/>
        </p:spPr>
        <p:txBody>
          <a:bodyPr wrap="square">
            <a:spAutoFit/>
          </a:bodyPr>
          <a:lstStyle>
            <a:defPPr>
              <a:defRPr lang="fr-FR"/>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r>
              <a:rPr lang="en-US" altLang="en-US" sz="1350" b="1" dirty="0"/>
              <a:t>Digital Terrain Model</a:t>
            </a:r>
          </a:p>
        </p:txBody>
      </p:sp>
    </p:spTree>
    <p:extLst>
      <p:ext uri="{BB962C8B-B14F-4D97-AF65-F5344CB8AC3E}">
        <p14:creationId xmlns:p14="http://schemas.microsoft.com/office/powerpoint/2010/main" xmlns="" val="28615457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1B341558-8227-4D82-808E-7ED6E974BCCD}"/>
              </a:ext>
            </a:extLst>
          </p:cNvPr>
          <p:cNvPicPr>
            <a:picLocks noChangeAspect="1"/>
          </p:cNvPicPr>
          <p:nvPr/>
        </p:nvPicPr>
        <p:blipFill rotWithShape="1">
          <a:blip r:embed="rId2" cstate="print">
            <a:extLst>
              <a:ext uri="{28A0092B-C50C-407E-A947-70E740481C1C}">
                <a14:useLocalDpi xmlns:a14="http://schemas.microsoft.com/office/drawing/2010/main" xmlns=""/>
              </a:ext>
            </a:extLst>
          </a:blip>
          <a:srcRect/>
          <a:stretch/>
        </p:blipFill>
        <p:spPr bwMode="auto">
          <a:xfrm>
            <a:off x="2123768" y="1678571"/>
            <a:ext cx="6189578" cy="49320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TextBox 27">
            <a:extLst>
              <a:ext uri="{FF2B5EF4-FFF2-40B4-BE49-F238E27FC236}">
                <a16:creationId xmlns:a16="http://schemas.microsoft.com/office/drawing/2014/main" xmlns="" id="{4538F17B-DE16-479A-9D87-3132D9E64E5F}"/>
              </a:ext>
            </a:extLst>
          </p:cNvPr>
          <p:cNvSpPr txBox="1">
            <a:spLocks noChangeArrowheads="1"/>
          </p:cNvSpPr>
          <p:nvPr/>
        </p:nvSpPr>
        <p:spPr bwMode="auto">
          <a:xfrm>
            <a:off x="120772" y="1942213"/>
            <a:ext cx="2002996" cy="3185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defPPr>
              <a:defRPr lang="fr-FR"/>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r>
              <a:rPr lang="en-US" altLang="en-US" sz="2100" dirty="0">
                <a:latin typeface="+mn-lt"/>
              </a:rPr>
              <a:t>Criteria for LSA -  </a:t>
            </a:r>
          </a:p>
          <a:p>
            <a:pPr marL="257175" indent="-257175">
              <a:buFont typeface="Wingdings" panose="05000000000000000000" pitchFamily="2" charset="2"/>
              <a:buChar char="§"/>
            </a:pPr>
            <a:r>
              <a:rPr lang="en-US" altLang="en-US" dirty="0">
                <a:latin typeface="+mn-lt"/>
              </a:rPr>
              <a:t> Distance from Water body </a:t>
            </a:r>
          </a:p>
          <a:p>
            <a:pPr marL="257175" indent="-257175">
              <a:buFont typeface="Wingdings" panose="05000000000000000000" pitchFamily="2" charset="2"/>
              <a:buChar char="§"/>
            </a:pPr>
            <a:r>
              <a:rPr lang="en-US" altLang="en-US" dirty="0">
                <a:latin typeface="+mn-lt"/>
              </a:rPr>
              <a:t> Distance from Urban settlement </a:t>
            </a:r>
          </a:p>
          <a:p>
            <a:pPr marL="257175" indent="-257175">
              <a:buFont typeface="Wingdings" panose="05000000000000000000" pitchFamily="2" charset="2"/>
              <a:buChar char="§"/>
            </a:pPr>
            <a:r>
              <a:rPr lang="en-US" altLang="en-US" dirty="0">
                <a:latin typeface="+mn-lt"/>
              </a:rPr>
              <a:t> Distance from Road</a:t>
            </a:r>
          </a:p>
          <a:p>
            <a:pPr marL="257175" indent="-257175">
              <a:buFont typeface="Wingdings" panose="05000000000000000000" pitchFamily="2" charset="2"/>
              <a:buChar char="§"/>
            </a:pPr>
            <a:r>
              <a:rPr lang="en-US" altLang="en-US" dirty="0">
                <a:latin typeface="+mn-lt"/>
              </a:rPr>
              <a:t> Terrain</a:t>
            </a:r>
          </a:p>
          <a:p>
            <a:pPr marL="257175" indent="-257175">
              <a:buFont typeface="Wingdings" panose="05000000000000000000" pitchFamily="2" charset="2"/>
              <a:buChar char="§"/>
            </a:pPr>
            <a:r>
              <a:rPr lang="en-US" altLang="en-US" dirty="0">
                <a:latin typeface="+mn-lt"/>
              </a:rPr>
              <a:t> Ground Water Availability</a:t>
            </a:r>
          </a:p>
        </p:txBody>
      </p:sp>
      <p:sp>
        <p:nvSpPr>
          <p:cNvPr id="12" name="Titre 4">
            <a:extLst>
              <a:ext uri="{FF2B5EF4-FFF2-40B4-BE49-F238E27FC236}">
                <a16:creationId xmlns:a16="http://schemas.microsoft.com/office/drawing/2014/main" xmlns="" id="{41F4BD53-7C3B-45FF-A116-DB7F1917EAA4}"/>
              </a:ext>
            </a:extLst>
          </p:cNvPr>
          <p:cNvSpPr txBox="1">
            <a:spLocks/>
          </p:cNvSpPr>
          <p:nvPr/>
        </p:nvSpPr>
        <p:spPr bwMode="gray">
          <a:xfrm>
            <a:off x="0" y="841794"/>
            <a:ext cx="9144000" cy="581598"/>
          </a:xfrm>
          <a:prstGeom prst="rect">
            <a:avLst/>
          </a:prstGeom>
          <a:solidFill>
            <a:srgbClr val="643C5A"/>
          </a:solidFill>
          <a:ln>
            <a:miter lim="800000"/>
            <a:headEnd/>
            <a:tailEnd/>
          </a:ln>
        </p:spPr>
        <p:txBody>
          <a:bodyPr lIns="405000" anchor="ctr"/>
          <a:lstStyle>
            <a:defPPr>
              <a:defRPr lang="fr-FR"/>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lgn="ctr" eaLnBrk="0" hangingPunct="0">
              <a:lnSpc>
                <a:spcPct val="90000"/>
              </a:lnSpc>
              <a:defRPr/>
            </a:pPr>
            <a:r>
              <a:rPr lang="fr-FR" sz="1650" b="1" dirty="0">
                <a:solidFill>
                  <a:schemeClr val="bg1"/>
                </a:solidFill>
                <a:ea typeface="+mj-ea"/>
              </a:rPr>
              <a:t>LANDUSE SUITABILITY ANALYSIS</a:t>
            </a:r>
          </a:p>
        </p:txBody>
      </p:sp>
    </p:spTree>
    <p:extLst>
      <p:ext uri="{BB962C8B-B14F-4D97-AF65-F5344CB8AC3E}">
        <p14:creationId xmlns:p14="http://schemas.microsoft.com/office/powerpoint/2010/main" xmlns="" val="24415412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map&#10;&#10;Description generated with high confidence">
            <a:extLst>
              <a:ext uri="{FF2B5EF4-FFF2-40B4-BE49-F238E27FC236}">
                <a16:creationId xmlns:a16="http://schemas.microsoft.com/office/drawing/2014/main" xmlns="" id="{3A0FFC75-E21F-46A1-83C5-B96D6C14842A}"/>
              </a:ext>
            </a:extLst>
          </p:cNvPr>
          <p:cNvPicPr>
            <a:picLocks noChangeAspect="1"/>
          </p:cNvPicPr>
          <p:nvPr/>
        </p:nvPicPr>
        <p:blipFill rotWithShape="1">
          <a:blip r:embed="rId2" cstate="email">
            <a:extLst>
              <a:ext uri="{28A0092B-C50C-407E-A947-70E740481C1C}">
                <a14:useLocalDpi xmlns:a14="http://schemas.microsoft.com/office/drawing/2010/main" xmlns=""/>
              </a:ext>
            </a:extLst>
          </a:blip>
          <a:srcRect/>
          <a:stretch/>
        </p:blipFill>
        <p:spPr>
          <a:xfrm>
            <a:off x="993321" y="857250"/>
            <a:ext cx="4822822" cy="5143500"/>
          </a:xfrm>
          <a:prstGeom prst="rect">
            <a:avLst/>
          </a:prstGeom>
        </p:spPr>
      </p:pic>
      <p:sp>
        <p:nvSpPr>
          <p:cNvPr id="4" name="TextBox 3">
            <a:extLst>
              <a:ext uri="{FF2B5EF4-FFF2-40B4-BE49-F238E27FC236}">
                <a16:creationId xmlns:a16="http://schemas.microsoft.com/office/drawing/2014/main" xmlns="" id="{3B024837-5D9E-4F9F-872B-D949A91D07BB}"/>
              </a:ext>
            </a:extLst>
          </p:cNvPr>
          <p:cNvSpPr txBox="1"/>
          <p:nvPr/>
        </p:nvSpPr>
        <p:spPr>
          <a:xfrm>
            <a:off x="6288616" y="1178554"/>
            <a:ext cx="2604662" cy="738664"/>
          </a:xfrm>
          <a:prstGeom prst="rect">
            <a:avLst/>
          </a:prstGeom>
          <a:noFill/>
        </p:spPr>
        <p:txBody>
          <a:bodyPr wrap="square" rtlCol="0">
            <a:spAutoFit/>
          </a:bodyPr>
          <a:lstStyle/>
          <a:p>
            <a:r>
              <a:rPr lang="en-IN" sz="2100" b="1" dirty="0"/>
              <a:t>Conceptualisation of Development Plan</a:t>
            </a:r>
          </a:p>
        </p:txBody>
      </p:sp>
      <p:sp>
        <p:nvSpPr>
          <p:cNvPr id="5" name="Content Placeholder 2">
            <a:extLst>
              <a:ext uri="{FF2B5EF4-FFF2-40B4-BE49-F238E27FC236}">
                <a16:creationId xmlns:a16="http://schemas.microsoft.com/office/drawing/2014/main" xmlns="" id="{3414A424-F31B-4411-BB4D-FFCE2789EFB3}"/>
              </a:ext>
            </a:extLst>
          </p:cNvPr>
          <p:cNvSpPr>
            <a:spLocks noGrp="1"/>
          </p:cNvSpPr>
          <p:nvPr/>
        </p:nvSpPr>
        <p:spPr bwMode="gray">
          <a:xfrm>
            <a:off x="6387035" y="3097393"/>
            <a:ext cx="2218135" cy="2120503"/>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marL="285750" indent="-285750" algn="l" rtl="0" eaLnBrk="0" fontAlgn="base" hangingPunct="0">
              <a:lnSpc>
                <a:spcPct val="90000"/>
              </a:lnSpc>
              <a:spcBef>
                <a:spcPts val="1000"/>
              </a:spcBef>
              <a:spcAft>
                <a:spcPct val="0"/>
              </a:spcAft>
              <a:buClr>
                <a:srgbClr val="D42329"/>
              </a:buClr>
              <a:buFont typeface="Wingdings" panose="05000000000000000000" pitchFamily="2" charset="2"/>
              <a:buChar char="£"/>
              <a:defRPr sz="1600" kern="1200" baseline="0">
                <a:solidFill>
                  <a:srgbClr val="5A5A5A"/>
                </a:solidFill>
                <a:latin typeface="+mn-lt"/>
                <a:ea typeface="+mn-ea"/>
                <a:cs typeface="+mn-cs"/>
              </a:defRPr>
            </a:lvl1pPr>
            <a:lvl2pPr marL="685800" indent="-228600" algn="l" rtl="0" eaLnBrk="0" fontAlgn="base" hangingPunct="0">
              <a:lnSpc>
                <a:spcPct val="90000"/>
              </a:lnSpc>
              <a:spcBef>
                <a:spcPts val="500"/>
              </a:spcBef>
              <a:spcAft>
                <a:spcPct val="0"/>
              </a:spcAft>
              <a:buClr>
                <a:srgbClr val="D42329"/>
              </a:buClr>
              <a:buSzPct val="70000"/>
              <a:buFont typeface="Wingdings" panose="05000000000000000000" pitchFamily="2" charset="2"/>
              <a:buChar char="l"/>
              <a:defRPr sz="1400" kern="1200">
                <a:solidFill>
                  <a:srgbClr val="5A5A5A"/>
                </a:solidFill>
                <a:latin typeface="+mn-lt"/>
                <a:ea typeface="+mn-ea"/>
                <a:cs typeface="+mn-cs"/>
              </a:defRPr>
            </a:lvl2pPr>
            <a:lvl3pPr marL="1143000" indent="-228600" algn="l" rtl="0" eaLnBrk="0" fontAlgn="base" hangingPunct="0">
              <a:lnSpc>
                <a:spcPct val="90000"/>
              </a:lnSpc>
              <a:spcBef>
                <a:spcPts val="500"/>
              </a:spcBef>
              <a:spcAft>
                <a:spcPct val="0"/>
              </a:spcAft>
              <a:buSzPct val="70000"/>
              <a:buFont typeface="Wingdings" panose="05000000000000000000" pitchFamily="2" charset="2"/>
              <a:buChar char="l"/>
              <a:defRPr sz="1200" kern="1200">
                <a:solidFill>
                  <a:srgbClr val="5A5A5A"/>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5A5A5A"/>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200" kern="1200">
                <a:solidFill>
                  <a:srgbClr val="5A5A5A"/>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sz="1200" dirty="0"/>
              <a:t>Existing </a:t>
            </a:r>
            <a:r>
              <a:rPr lang="en-US" altLang="en-US" sz="1200" dirty="0" err="1"/>
              <a:t>Landuse</a:t>
            </a:r>
            <a:endParaRPr lang="en-US" altLang="en-US" sz="1200" dirty="0"/>
          </a:p>
          <a:p>
            <a:r>
              <a:rPr lang="en-US" altLang="en-US" sz="1200" dirty="0"/>
              <a:t>Regional Linkages</a:t>
            </a:r>
          </a:p>
          <a:p>
            <a:r>
              <a:rPr lang="en-US" altLang="en-US" sz="1200" dirty="0"/>
              <a:t>Missing linkages</a:t>
            </a:r>
          </a:p>
          <a:p>
            <a:r>
              <a:rPr lang="en-US" altLang="en-US" sz="1200" dirty="0"/>
              <a:t>Topography</a:t>
            </a:r>
          </a:p>
          <a:p>
            <a:r>
              <a:rPr lang="en-US" altLang="en-US" sz="1200" dirty="0"/>
              <a:t>Natural Vegetation</a:t>
            </a:r>
          </a:p>
          <a:p>
            <a:r>
              <a:rPr lang="en-US" altLang="en-US" sz="1200" dirty="0"/>
              <a:t>Wind Direction</a:t>
            </a:r>
          </a:p>
          <a:p>
            <a:r>
              <a:rPr lang="en-US" altLang="en-US" sz="1200" dirty="0"/>
              <a:t>Eco sensitive zones</a:t>
            </a:r>
          </a:p>
          <a:p>
            <a:r>
              <a:rPr lang="en-US" altLang="en-US" sz="1200" dirty="0"/>
              <a:t>Heritage zones</a:t>
            </a:r>
          </a:p>
        </p:txBody>
      </p:sp>
      <p:sp>
        <p:nvSpPr>
          <p:cNvPr id="6" name="TextBox 5">
            <a:extLst>
              <a:ext uri="{FF2B5EF4-FFF2-40B4-BE49-F238E27FC236}">
                <a16:creationId xmlns:a16="http://schemas.microsoft.com/office/drawing/2014/main" xmlns="" id="{387748EC-1521-4AAF-9281-D22CD3293DAB}"/>
              </a:ext>
            </a:extLst>
          </p:cNvPr>
          <p:cNvSpPr txBox="1"/>
          <p:nvPr/>
        </p:nvSpPr>
        <p:spPr>
          <a:xfrm>
            <a:off x="6288616" y="2078828"/>
            <a:ext cx="2414973" cy="553998"/>
          </a:xfrm>
          <a:prstGeom prst="rect">
            <a:avLst/>
          </a:prstGeom>
          <a:noFill/>
        </p:spPr>
        <p:txBody>
          <a:bodyPr wrap="square" rtlCol="0">
            <a:spAutoFit/>
          </a:bodyPr>
          <a:lstStyle/>
          <a:p>
            <a:r>
              <a:rPr lang="en-IN" sz="1500" dirty="0"/>
              <a:t>Having alternative Spatial development Options</a:t>
            </a:r>
          </a:p>
        </p:txBody>
      </p:sp>
    </p:spTree>
    <p:extLst>
      <p:ext uri="{BB962C8B-B14F-4D97-AF65-F5344CB8AC3E}">
        <p14:creationId xmlns:p14="http://schemas.microsoft.com/office/powerpoint/2010/main" xmlns="" val="25602290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bwMode="auto">
          <a:xfrm>
            <a:off x="295308" y="212031"/>
            <a:ext cx="8632792" cy="430887"/>
          </a:xfrm>
          <a:noFill/>
          <a:ln>
            <a:miter lim="800000"/>
            <a:headEnd/>
            <a:tailEnd/>
          </a:ln>
        </p:spPr>
        <p:txBody>
          <a:bodyPr vert="horz" numCol="1" compatLnSpc="1">
            <a:prstTxWarp prst="textNoShape">
              <a:avLst/>
            </a:prstTxWarp>
          </a:bodyPr>
          <a:lstStyle/>
          <a:p>
            <a:pPr algn="ctr"/>
            <a:r>
              <a:rPr lang="en-US" altLang="en-US" sz="2800" dirty="0"/>
              <a:t>Planning Area Notification</a:t>
            </a:r>
            <a:endParaRPr lang="en-IN" altLang="en-US" sz="2800" dirty="0"/>
          </a:p>
        </p:txBody>
      </p:sp>
      <p:sp>
        <p:nvSpPr>
          <p:cNvPr id="19460" name="Slide Number Placeholder 4"/>
          <p:cNvSpPr>
            <a:spLocks noGrp="1"/>
          </p:cNvSpPr>
          <p:nvPr>
            <p:ph type="sldNum" sz="quarter" idx="12"/>
          </p:nvPr>
        </p:nvSpPr>
        <p:spPr bwMode="auto">
          <a:noFill/>
          <a:ln>
            <a:miter lim="800000"/>
            <a:headEnd/>
            <a:tailEnd/>
          </a:ln>
        </p:spPr>
        <p:txBody>
          <a:bodyPr/>
          <a:lstStyle/>
          <a:p>
            <a:fld id="{F7A818F8-3FEC-4D03-B8A3-CAE576B26044}" type="slidenum">
              <a:rPr lang="en-US" altLang="en-US"/>
              <a:pPr/>
              <a:t>4</a:t>
            </a:fld>
            <a:endParaRPr lang="en-US" altLang="en-US"/>
          </a:p>
        </p:txBody>
      </p:sp>
      <p:sp>
        <p:nvSpPr>
          <p:cNvPr id="3" name="TextBox 2"/>
          <p:cNvSpPr txBox="1"/>
          <p:nvPr/>
        </p:nvSpPr>
        <p:spPr>
          <a:xfrm>
            <a:off x="395536" y="1395933"/>
            <a:ext cx="8208912" cy="4519186"/>
          </a:xfrm>
          <a:prstGeom prst="rect">
            <a:avLst/>
          </a:prstGeom>
        </p:spPr>
        <p:txBody>
          <a:bodyPr wrap="square" lIns="0" tIns="0" rIns="0" bIns="0" rtlCol="0">
            <a:spAutoFit/>
          </a:bodyPr>
          <a:lstStyle/>
          <a:p>
            <a:pPr marL="742950" lvl="1" indent="-285750">
              <a:lnSpc>
                <a:spcPct val="150000"/>
              </a:lnSpc>
              <a:buFont typeface="Wingdings" panose="05000000000000000000" pitchFamily="2" charset="2"/>
              <a:buChar char="Ø"/>
            </a:pPr>
            <a:r>
              <a:rPr lang="en-IN" dirty="0"/>
              <a:t>Planning Area Delineation of all 18 clusters completed</a:t>
            </a:r>
          </a:p>
          <a:p>
            <a:pPr marL="742950" lvl="1" indent="-285750">
              <a:lnSpc>
                <a:spcPct val="150000"/>
              </a:lnSpc>
              <a:buFont typeface="Wingdings" panose="05000000000000000000" pitchFamily="2" charset="2"/>
              <a:buChar char="Ø"/>
            </a:pPr>
            <a:r>
              <a:rPr lang="en-IN" dirty="0"/>
              <a:t>Formulation of Planning Area under section 13(1) of T&amp;CP Act, 1973 – 11 Clusters </a:t>
            </a:r>
          </a:p>
          <a:p>
            <a:pPr marL="742950" lvl="1" indent="-285750">
              <a:lnSpc>
                <a:spcPct val="150000"/>
              </a:lnSpc>
              <a:buFont typeface="Wingdings" panose="05000000000000000000" pitchFamily="2" charset="2"/>
              <a:buChar char="Ø"/>
            </a:pPr>
            <a:r>
              <a:rPr lang="en-IN" dirty="0"/>
              <a:t>Preparation of Draft Existing Landuse Plan – 06 Clusters</a:t>
            </a:r>
          </a:p>
          <a:p>
            <a:pPr marL="742950" lvl="1" indent="-285750">
              <a:lnSpc>
                <a:spcPct val="150000"/>
              </a:lnSpc>
              <a:buFont typeface="Wingdings" panose="05000000000000000000" pitchFamily="2" charset="2"/>
              <a:buChar char="Ø"/>
            </a:pPr>
            <a:r>
              <a:rPr lang="en-IN" dirty="0"/>
              <a:t>Publication of Existing Landuse Plan under section 15(1) of T&amp;CP Act, 1973 – 03 Clusters</a:t>
            </a:r>
          </a:p>
          <a:p>
            <a:pPr marL="742950" lvl="1" indent="-285750">
              <a:lnSpc>
                <a:spcPct val="150000"/>
              </a:lnSpc>
              <a:buFont typeface="Wingdings" panose="05000000000000000000" pitchFamily="2" charset="2"/>
              <a:buChar char="Ø"/>
            </a:pPr>
            <a:r>
              <a:rPr lang="en-IN" dirty="0"/>
              <a:t>Notification of Existing Landuse Plan under section 15(4) of T&amp;CP Act, 1973 – 02 Clusters</a:t>
            </a:r>
          </a:p>
          <a:p>
            <a:pPr marL="742950" lvl="1" indent="-285750">
              <a:lnSpc>
                <a:spcPct val="150000"/>
              </a:lnSpc>
              <a:buFont typeface="Wingdings" panose="05000000000000000000" pitchFamily="2" charset="2"/>
              <a:buChar char="Ø"/>
            </a:pPr>
            <a:r>
              <a:rPr lang="en-IN" dirty="0"/>
              <a:t>Enforcement of Chhattisgarh Bhoomi Vikas Niyam, 1984 – 10 Clusters.</a:t>
            </a:r>
          </a:p>
          <a:p>
            <a:pPr marL="742950" lvl="1" indent="-285750">
              <a:lnSpc>
                <a:spcPct val="150000"/>
              </a:lnSpc>
              <a:buFont typeface="Wingdings" panose="05000000000000000000" pitchFamily="2" charset="2"/>
              <a:buChar char="Ø"/>
            </a:pPr>
            <a:endParaRPr lang="en-IN" dirty="0"/>
          </a:p>
          <a:p>
            <a:pPr>
              <a:lnSpc>
                <a:spcPct val="150000"/>
              </a:lnSpc>
            </a:pPr>
            <a:r>
              <a:rPr lang="en-IN" dirty="0"/>
              <a:t> </a:t>
            </a:r>
          </a:p>
        </p:txBody>
      </p:sp>
    </p:spTree>
    <p:extLst>
      <p:ext uri="{BB962C8B-B14F-4D97-AF65-F5344CB8AC3E}">
        <p14:creationId xmlns:p14="http://schemas.microsoft.com/office/powerpoint/2010/main" xmlns="" val="424456307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map&#10;&#10;Description generated with high confidence">
            <a:extLst>
              <a:ext uri="{FF2B5EF4-FFF2-40B4-BE49-F238E27FC236}">
                <a16:creationId xmlns:a16="http://schemas.microsoft.com/office/drawing/2014/main" xmlns="" id="{3A0FFC75-E21F-46A1-83C5-B96D6C14842A}"/>
              </a:ext>
            </a:extLst>
          </p:cNvPr>
          <p:cNvPicPr>
            <a:picLocks noChangeAspect="1"/>
          </p:cNvPicPr>
          <p:nvPr/>
        </p:nvPicPr>
        <p:blipFill rotWithShape="1">
          <a:blip r:embed="rId2" cstate="email">
            <a:extLst>
              <a:ext uri="{28A0092B-C50C-407E-A947-70E740481C1C}">
                <a14:useLocalDpi xmlns:a14="http://schemas.microsoft.com/office/drawing/2010/main" xmlns=""/>
              </a:ext>
            </a:extLst>
          </a:blip>
          <a:srcRect/>
          <a:stretch/>
        </p:blipFill>
        <p:spPr>
          <a:xfrm>
            <a:off x="1460023" y="304800"/>
            <a:ext cx="4828593" cy="5143500"/>
          </a:xfrm>
          <a:prstGeom prst="rect">
            <a:avLst/>
          </a:prstGeom>
        </p:spPr>
      </p:pic>
      <p:sp>
        <p:nvSpPr>
          <p:cNvPr id="4" name="TextBox 3">
            <a:extLst>
              <a:ext uri="{FF2B5EF4-FFF2-40B4-BE49-F238E27FC236}">
                <a16:creationId xmlns:a16="http://schemas.microsoft.com/office/drawing/2014/main" xmlns="" id="{9C9CFCE6-040F-4015-9C2D-4C40D09A654E}"/>
              </a:ext>
            </a:extLst>
          </p:cNvPr>
          <p:cNvSpPr txBox="1"/>
          <p:nvPr/>
        </p:nvSpPr>
        <p:spPr>
          <a:xfrm>
            <a:off x="6288616" y="1767006"/>
            <a:ext cx="2455607" cy="3323987"/>
          </a:xfrm>
          <a:prstGeom prst="rect">
            <a:avLst/>
          </a:prstGeom>
          <a:noFill/>
        </p:spPr>
        <p:txBody>
          <a:bodyPr wrap="square" rtlCol="0">
            <a:spAutoFit/>
          </a:bodyPr>
          <a:lstStyle/>
          <a:p>
            <a:r>
              <a:rPr lang="en-IN" sz="2100" dirty="0"/>
              <a:t>Based on the final development option, a Preliminary  Development Plan is prepared and presented to the committee formed u/s 17(K) for review and recommendations </a:t>
            </a:r>
          </a:p>
        </p:txBody>
      </p:sp>
      <p:sp>
        <p:nvSpPr>
          <p:cNvPr id="12" name="TextBox 11">
            <a:extLst>
              <a:ext uri="{FF2B5EF4-FFF2-40B4-BE49-F238E27FC236}">
                <a16:creationId xmlns:a16="http://schemas.microsoft.com/office/drawing/2014/main" xmlns="" id="{AA5F0F4E-39DD-43C1-BA3E-5690A6242D0A}"/>
              </a:ext>
            </a:extLst>
          </p:cNvPr>
          <p:cNvSpPr txBox="1"/>
          <p:nvPr/>
        </p:nvSpPr>
        <p:spPr>
          <a:xfrm>
            <a:off x="6288616" y="357306"/>
            <a:ext cx="2604662" cy="738664"/>
          </a:xfrm>
          <a:prstGeom prst="rect">
            <a:avLst/>
          </a:prstGeom>
          <a:noFill/>
        </p:spPr>
        <p:txBody>
          <a:bodyPr wrap="square" rtlCol="0">
            <a:spAutoFit/>
          </a:bodyPr>
          <a:lstStyle/>
          <a:p>
            <a:r>
              <a:rPr lang="en-IN" sz="2100" b="1" dirty="0"/>
              <a:t>Preliminary Development Plan</a:t>
            </a:r>
          </a:p>
        </p:txBody>
      </p:sp>
      <p:pic>
        <p:nvPicPr>
          <p:cNvPr id="2" name="Picture 1">
            <a:extLst>
              <a:ext uri="{FF2B5EF4-FFF2-40B4-BE49-F238E27FC236}">
                <a16:creationId xmlns:a16="http://schemas.microsoft.com/office/drawing/2014/main" xmlns="" id="{412E4652-D088-410F-A8E5-D3ED7B94A243}"/>
              </a:ext>
            </a:extLst>
          </p:cNvPr>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0" y="4586514"/>
            <a:ext cx="4572000" cy="2271486"/>
          </a:xfrm>
          <a:prstGeom prst="rect">
            <a:avLst/>
          </a:prstGeom>
        </p:spPr>
      </p:pic>
    </p:spTree>
    <p:extLst>
      <p:ext uri="{BB962C8B-B14F-4D97-AF65-F5344CB8AC3E}">
        <p14:creationId xmlns:p14="http://schemas.microsoft.com/office/powerpoint/2010/main" xmlns="" val="382093457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xmlns="" id="{3EBCEC84-7A07-448B-9083-115FEFFD82C8}"/>
              </a:ext>
            </a:extLst>
          </p:cNvPr>
          <p:cNvGraphicFramePr>
            <a:graphicFrameLocks noGrp="1"/>
          </p:cNvGraphicFramePr>
          <p:nvPr>
            <p:extLst>
              <p:ext uri="{D42A27DB-BD31-4B8C-83A1-F6EECF244321}">
                <p14:modId xmlns:p14="http://schemas.microsoft.com/office/powerpoint/2010/main" xmlns="" val="3499697846"/>
              </p:ext>
            </p:extLst>
          </p:nvPr>
        </p:nvGraphicFramePr>
        <p:xfrm>
          <a:off x="761677" y="1343947"/>
          <a:ext cx="6391291" cy="5379537"/>
        </p:xfrm>
        <a:graphic>
          <a:graphicData uri="http://schemas.openxmlformats.org/drawingml/2006/table">
            <a:tbl>
              <a:tblPr firstRow="1" bandRow="1">
                <a:tableStyleId>{5C22544A-7EE6-4342-B048-85BDC9FD1C3A}</a:tableStyleId>
              </a:tblPr>
              <a:tblGrid>
                <a:gridCol w="569224">
                  <a:extLst>
                    <a:ext uri="{9D8B030D-6E8A-4147-A177-3AD203B41FA5}">
                      <a16:colId xmlns:a16="http://schemas.microsoft.com/office/drawing/2014/main" xmlns="" val="1753034168"/>
                    </a:ext>
                  </a:extLst>
                </a:gridCol>
                <a:gridCol w="5822067">
                  <a:extLst>
                    <a:ext uri="{9D8B030D-6E8A-4147-A177-3AD203B41FA5}">
                      <a16:colId xmlns:a16="http://schemas.microsoft.com/office/drawing/2014/main" xmlns="" val="628035684"/>
                    </a:ext>
                  </a:extLst>
                </a:gridCol>
              </a:tblGrid>
              <a:tr h="327225">
                <a:tc>
                  <a:txBody>
                    <a:bodyPr/>
                    <a:lstStyle/>
                    <a:p>
                      <a:r>
                        <a:rPr lang="en-US" sz="1800" dirty="0">
                          <a:latin typeface="Kruti Dev 010" pitchFamily="2" charset="0"/>
                        </a:rPr>
                        <a:t>Ø-</a:t>
                      </a:r>
                    </a:p>
                  </a:txBody>
                  <a:tcPr marL="68580" marR="68580" marT="34290" marB="34290"/>
                </a:tc>
                <a:tc>
                  <a:txBody>
                    <a:bodyPr/>
                    <a:lstStyle/>
                    <a:p>
                      <a:r>
                        <a:rPr lang="en-US" sz="1800" dirty="0" err="1">
                          <a:latin typeface="Kruti Dev 010" pitchFamily="2" charset="0"/>
                        </a:rPr>
                        <a:t>lnL</a:t>
                      </a:r>
                      <a:r>
                        <a:rPr lang="en-US" sz="1800" dirty="0">
                          <a:latin typeface="Kruti Dev 010" pitchFamily="2" charset="0"/>
                        </a:rPr>
                        <a:t>;</a:t>
                      </a:r>
                    </a:p>
                  </a:txBody>
                  <a:tcPr marL="68580" marR="68580" marT="34290" marB="34290"/>
                </a:tc>
                <a:extLst>
                  <a:ext uri="{0D108BD9-81ED-4DB2-BD59-A6C34878D82A}">
                    <a16:rowId xmlns:a16="http://schemas.microsoft.com/office/drawing/2014/main" xmlns="" val="3540233369"/>
                  </a:ext>
                </a:extLst>
              </a:tr>
              <a:tr h="327225">
                <a:tc>
                  <a:txBody>
                    <a:bodyPr/>
                    <a:lstStyle/>
                    <a:p>
                      <a:r>
                        <a:rPr lang="en-US" sz="1800" dirty="0">
                          <a:latin typeface="Kruti Dev 010" pitchFamily="2" charset="0"/>
                        </a:rPr>
                        <a:t>1</a:t>
                      </a:r>
                    </a:p>
                  </a:txBody>
                  <a:tcPr marL="68580" marR="68580" marT="34290" marB="34290"/>
                </a:tc>
                <a:tc>
                  <a:txBody>
                    <a:bodyPr/>
                    <a:lstStyle/>
                    <a:p>
                      <a:r>
                        <a:rPr lang="en-US" sz="1800" dirty="0" err="1">
                          <a:latin typeface="Kruti Dev 010" pitchFamily="2" charset="0"/>
                        </a:rPr>
                        <a:t>egkikSj</a:t>
                      </a:r>
                      <a:r>
                        <a:rPr lang="en-US" sz="1800" dirty="0">
                          <a:latin typeface="Kruti Dev 010" pitchFamily="2" charset="0"/>
                        </a:rPr>
                        <a:t>] </a:t>
                      </a:r>
                      <a:r>
                        <a:rPr lang="en-US" sz="1800" dirty="0" err="1">
                          <a:latin typeface="Kruti Dev 010" pitchFamily="2" charset="0"/>
                        </a:rPr>
                        <a:t>uxj</a:t>
                      </a:r>
                      <a:r>
                        <a:rPr lang="en-US" sz="1800" dirty="0">
                          <a:latin typeface="Kruti Dev 010" pitchFamily="2" charset="0"/>
                        </a:rPr>
                        <a:t> </a:t>
                      </a:r>
                      <a:r>
                        <a:rPr lang="en-US" sz="1800" dirty="0" err="1">
                          <a:latin typeface="Kruti Dev 010" pitchFamily="2" charset="0"/>
                        </a:rPr>
                        <a:t>fuxe</a:t>
                      </a:r>
                      <a:r>
                        <a:rPr lang="en-US" sz="1800" dirty="0">
                          <a:latin typeface="Kruti Dev 010" pitchFamily="2" charset="0"/>
                        </a:rPr>
                        <a:t> ;k v/;{k] </a:t>
                      </a:r>
                      <a:r>
                        <a:rPr lang="en-US" sz="1800" dirty="0" err="1">
                          <a:latin typeface="Kruti Dev 010" pitchFamily="2" charset="0"/>
                        </a:rPr>
                        <a:t>uxjikfydk@uxj</a:t>
                      </a:r>
                      <a:r>
                        <a:rPr lang="en-US" sz="1800" dirty="0">
                          <a:latin typeface="Kruti Dev 010" pitchFamily="2" charset="0"/>
                        </a:rPr>
                        <a:t> </a:t>
                      </a:r>
                      <a:r>
                        <a:rPr lang="en-US" sz="1800" dirty="0" err="1">
                          <a:latin typeface="Kruti Dev 010" pitchFamily="2" charset="0"/>
                        </a:rPr>
                        <a:t>iapk;r</a:t>
                      </a:r>
                      <a:endParaRPr lang="en-US" sz="1800" dirty="0">
                        <a:latin typeface="Kruti Dev 010" pitchFamily="2" charset="0"/>
                      </a:endParaRPr>
                    </a:p>
                  </a:txBody>
                  <a:tcPr marL="68580" marR="68580" marT="34290" marB="34290"/>
                </a:tc>
                <a:extLst>
                  <a:ext uri="{0D108BD9-81ED-4DB2-BD59-A6C34878D82A}">
                    <a16:rowId xmlns:a16="http://schemas.microsoft.com/office/drawing/2014/main" xmlns="" val="1585708165"/>
                  </a:ext>
                </a:extLst>
              </a:tr>
              <a:tr h="327225">
                <a:tc>
                  <a:txBody>
                    <a:bodyPr/>
                    <a:lstStyle/>
                    <a:p>
                      <a:r>
                        <a:rPr lang="en-US" sz="1800" dirty="0">
                          <a:latin typeface="Kruti Dev 010" pitchFamily="2" charset="0"/>
                        </a:rPr>
                        <a:t>2</a:t>
                      </a:r>
                    </a:p>
                  </a:txBody>
                  <a:tcPr marL="68580" marR="68580" marT="34290" marB="34290"/>
                </a:tc>
                <a:tc>
                  <a:txBody>
                    <a:bodyPr/>
                    <a:lstStyle/>
                    <a:p>
                      <a:r>
                        <a:rPr lang="en-US" sz="1800" dirty="0">
                          <a:latin typeface="Kruti Dev 010" pitchFamily="2" charset="0"/>
                        </a:rPr>
                        <a:t>v/;{k] </a:t>
                      </a:r>
                      <a:r>
                        <a:rPr lang="en-US" sz="1800" dirty="0" err="1">
                          <a:latin typeface="Kruti Dev 010" pitchFamily="2" charset="0"/>
                        </a:rPr>
                        <a:t>ft+yk</a:t>
                      </a:r>
                      <a:r>
                        <a:rPr lang="en-US" sz="1800" dirty="0">
                          <a:latin typeface="Kruti Dev 010" pitchFamily="2" charset="0"/>
                        </a:rPr>
                        <a:t> </a:t>
                      </a:r>
                      <a:r>
                        <a:rPr lang="en-US" sz="1800" dirty="0" err="1">
                          <a:latin typeface="Kruti Dev 010" pitchFamily="2" charset="0"/>
                        </a:rPr>
                        <a:t>iapk;r</a:t>
                      </a:r>
                      <a:endParaRPr lang="en-US" sz="1800" dirty="0">
                        <a:latin typeface="Kruti Dev 010" pitchFamily="2" charset="0"/>
                      </a:endParaRPr>
                    </a:p>
                  </a:txBody>
                  <a:tcPr marL="68580" marR="68580" marT="34290" marB="34290"/>
                </a:tc>
                <a:extLst>
                  <a:ext uri="{0D108BD9-81ED-4DB2-BD59-A6C34878D82A}">
                    <a16:rowId xmlns:a16="http://schemas.microsoft.com/office/drawing/2014/main" xmlns="" val="2049138761"/>
                  </a:ext>
                </a:extLst>
              </a:tr>
              <a:tr h="327225">
                <a:tc>
                  <a:txBody>
                    <a:bodyPr/>
                    <a:lstStyle/>
                    <a:p>
                      <a:r>
                        <a:rPr lang="en-US" sz="1800" dirty="0">
                          <a:latin typeface="Kruti Dev 010" pitchFamily="2" charset="0"/>
                        </a:rPr>
                        <a:t>3</a:t>
                      </a:r>
                    </a:p>
                  </a:txBody>
                  <a:tcPr marL="68580" marR="68580" marT="34290" marB="34290"/>
                </a:tc>
                <a:tc>
                  <a:txBody>
                    <a:bodyPr/>
                    <a:lstStyle/>
                    <a:p>
                      <a:r>
                        <a:rPr lang="en-US" sz="1800" dirty="0" err="1">
                          <a:latin typeface="Kruti Dev 010" pitchFamily="2" charset="0"/>
                        </a:rPr>
                        <a:t>lkaln</a:t>
                      </a:r>
                      <a:r>
                        <a:rPr lang="en-US" sz="1800" dirty="0">
                          <a:latin typeface="Kruti Dev 010" pitchFamily="2" charset="0"/>
                        </a:rPr>
                        <a:t>] </a:t>
                      </a:r>
                      <a:r>
                        <a:rPr lang="en-US" sz="1800" dirty="0" err="1">
                          <a:latin typeface="Kruti Dev 010" pitchFamily="2" charset="0"/>
                        </a:rPr>
                        <a:t>yksdlHkk</a:t>
                      </a:r>
                      <a:r>
                        <a:rPr lang="en-US" sz="1800" dirty="0">
                          <a:latin typeface="Kruti Dev 010" pitchFamily="2" charset="0"/>
                        </a:rPr>
                        <a:t> {</a:t>
                      </a:r>
                      <a:r>
                        <a:rPr lang="en-US" sz="1800" dirty="0" err="1">
                          <a:latin typeface="Kruti Dev 010" pitchFamily="2" charset="0"/>
                        </a:rPr>
                        <a:t>ks</a:t>
                      </a:r>
                      <a:r>
                        <a:rPr lang="en-US" sz="1800" dirty="0">
                          <a:latin typeface="Kruti Dev 010" pitchFamily="2" charset="0"/>
                        </a:rPr>
                        <a:t>=</a:t>
                      </a:r>
                    </a:p>
                  </a:txBody>
                  <a:tcPr marL="68580" marR="68580" marT="34290" marB="34290"/>
                </a:tc>
                <a:extLst>
                  <a:ext uri="{0D108BD9-81ED-4DB2-BD59-A6C34878D82A}">
                    <a16:rowId xmlns:a16="http://schemas.microsoft.com/office/drawing/2014/main" xmlns="" val="2985685848"/>
                  </a:ext>
                </a:extLst>
              </a:tr>
              <a:tr h="327225">
                <a:tc>
                  <a:txBody>
                    <a:bodyPr/>
                    <a:lstStyle/>
                    <a:p>
                      <a:r>
                        <a:rPr lang="en-US" sz="1800" dirty="0">
                          <a:latin typeface="Kruti Dev 010" pitchFamily="2" charset="0"/>
                        </a:rPr>
                        <a:t>4</a:t>
                      </a:r>
                    </a:p>
                  </a:txBody>
                  <a:tcPr marL="68580" marR="68580" marT="34290" marB="34290"/>
                </a:tc>
                <a:tc>
                  <a:txBody>
                    <a:bodyPr/>
                    <a:lstStyle/>
                    <a:p>
                      <a:r>
                        <a:rPr lang="en-US" sz="1800" dirty="0" err="1">
                          <a:latin typeface="Kruti Dev 010" pitchFamily="2" charset="0"/>
                        </a:rPr>
                        <a:t>fo</a:t>
                      </a:r>
                      <a:r>
                        <a:rPr lang="en-US" sz="1800" dirty="0">
                          <a:latin typeface="Kruti Dev 010" pitchFamily="2" charset="0"/>
                        </a:rPr>
                        <a:t>/</a:t>
                      </a:r>
                      <a:r>
                        <a:rPr lang="en-US" sz="1800" dirty="0" err="1">
                          <a:latin typeface="Kruti Dev 010" pitchFamily="2" charset="0"/>
                        </a:rPr>
                        <a:t>kk;d</a:t>
                      </a:r>
                      <a:r>
                        <a:rPr lang="en-US" sz="1800" dirty="0">
                          <a:latin typeface="Kruti Dev 010" pitchFamily="2" charset="0"/>
                        </a:rPr>
                        <a:t>] </a:t>
                      </a:r>
                      <a:r>
                        <a:rPr lang="en-US" sz="1800" dirty="0" err="1">
                          <a:latin typeface="Kruti Dev 010" pitchFamily="2" charset="0"/>
                        </a:rPr>
                        <a:t>fo</a:t>
                      </a:r>
                      <a:r>
                        <a:rPr lang="en-US" sz="1800" dirty="0">
                          <a:latin typeface="Kruti Dev 010" pitchFamily="2" charset="0"/>
                        </a:rPr>
                        <a:t>/</a:t>
                      </a:r>
                      <a:r>
                        <a:rPr lang="en-US" sz="1800" dirty="0" err="1">
                          <a:latin typeface="Kruti Dev 010" pitchFamily="2" charset="0"/>
                        </a:rPr>
                        <a:t>kkulHkk</a:t>
                      </a:r>
                      <a:r>
                        <a:rPr lang="en-US" sz="1800" dirty="0">
                          <a:latin typeface="Kruti Dev 010" pitchFamily="2" charset="0"/>
                        </a:rPr>
                        <a:t> {</a:t>
                      </a:r>
                      <a:r>
                        <a:rPr lang="en-US" sz="1800" dirty="0" err="1">
                          <a:latin typeface="Kruti Dev 010" pitchFamily="2" charset="0"/>
                        </a:rPr>
                        <a:t>ks</a:t>
                      </a:r>
                      <a:r>
                        <a:rPr lang="en-US" sz="1800" dirty="0">
                          <a:latin typeface="Kruti Dev 010" pitchFamily="2" charset="0"/>
                        </a:rPr>
                        <a:t>=</a:t>
                      </a:r>
                    </a:p>
                  </a:txBody>
                  <a:tcPr marL="68580" marR="68580" marT="34290" marB="34290"/>
                </a:tc>
                <a:extLst>
                  <a:ext uri="{0D108BD9-81ED-4DB2-BD59-A6C34878D82A}">
                    <a16:rowId xmlns:a16="http://schemas.microsoft.com/office/drawing/2014/main" xmlns="" val="3676235001"/>
                  </a:ext>
                </a:extLst>
              </a:tr>
              <a:tr h="327225">
                <a:tc>
                  <a:txBody>
                    <a:bodyPr/>
                    <a:lstStyle/>
                    <a:p>
                      <a:r>
                        <a:rPr lang="en-US" sz="1800" dirty="0">
                          <a:latin typeface="Kruti Dev 010" pitchFamily="2" charset="0"/>
                        </a:rPr>
                        <a:t>5</a:t>
                      </a:r>
                    </a:p>
                  </a:txBody>
                  <a:tcPr marL="68580" marR="68580" marT="34290" marB="34290"/>
                </a:tc>
                <a:tc>
                  <a:txBody>
                    <a:bodyPr/>
                    <a:lstStyle/>
                    <a:p>
                      <a:r>
                        <a:rPr lang="en-US" sz="1800" dirty="0">
                          <a:latin typeface="Kruti Dev 010" pitchFamily="2" charset="0"/>
                        </a:rPr>
                        <a:t>v/;{k] </a:t>
                      </a:r>
                      <a:r>
                        <a:rPr lang="en-US" sz="1800" dirty="0" err="1">
                          <a:latin typeface="Kruti Dev 010" pitchFamily="2" charset="0"/>
                        </a:rPr>
                        <a:t>tuin</a:t>
                      </a:r>
                      <a:r>
                        <a:rPr lang="en-US" sz="1800" dirty="0">
                          <a:latin typeface="Kruti Dev 010" pitchFamily="2" charset="0"/>
                        </a:rPr>
                        <a:t> </a:t>
                      </a:r>
                      <a:r>
                        <a:rPr lang="en-US" sz="1800" dirty="0" err="1">
                          <a:latin typeface="Kruti Dev 010" pitchFamily="2" charset="0"/>
                        </a:rPr>
                        <a:t>iapk;r</a:t>
                      </a:r>
                      <a:endParaRPr lang="en-US" sz="1800" dirty="0">
                        <a:latin typeface="Kruti Dev 010" pitchFamily="2" charset="0"/>
                      </a:endParaRPr>
                    </a:p>
                  </a:txBody>
                  <a:tcPr marL="68580" marR="68580" marT="34290" marB="34290"/>
                </a:tc>
                <a:extLst>
                  <a:ext uri="{0D108BD9-81ED-4DB2-BD59-A6C34878D82A}">
                    <a16:rowId xmlns:a16="http://schemas.microsoft.com/office/drawing/2014/main" xmlns="" val="1903557243"/>
                  </a:ext>
                </a:extLst>
              </a:tr>
              <a:tr h="327225">
                <a:tc>
                  <a:txBody>
                    <a:bodyPr/>
                    <a:lstStyle/>
                    <a:p>
                      <a:r>
                        <a:rPr lang="en-US" sz="1800" dirty="0">
                          <a:latin typeface="Kruti Dev 010" pitchFamily="2" charset="0"/>
                        </a:rPr>
                        <a:t>6</a:t>
                      </a:r>
                    </a:p>
                  </a:txBody>
                  <a:tcPr marL="68580" marR="68580" marT="34290" marB="34290"/>
                </a:tc>
                <a:tc>
                  <a:txBody>
                    <a:bodyPr/>
                    <a:lstStyle/>
                    <a:p>
                      <a:r>
                        <a:rPr lang="en-US" sz="1800" dirty="0" err="1">
                          <a:latin typeface="Kruti Dev 010" pitchFamily="2" charset="0"/>
                        </a:rPr>
                        <a:t>ljiap</a:t>
                      </a:r>
                      <a:r>
                        <a:rPr lang="en-US" sz="1800" dirty="0">
                          <a:latin typeface="Kruti Dev 010" pitchFamily="2" charset="0"/>
                        </a:rPr>
                        <a:t>] </a:t>
                      </a:r>
                      <a:r>
                        <a:rPr lang="en-US" sz="1800" dirty="0" err="1">
                          <a:latin typeface="Kruti Dev 010" pitchFamily="2" charset="0"/>
                        </a:rPr>
                        <a:t>xzke</a:t>
                      </a:r>
                      <a:r>
                        <a:rPr lang="en-US" sz="1800" dirty="0">
                          <a:latin typeface="Kruti Dev 010" pitchFamily="2" charset="0"/>
                        </a:rPr>
                        <a:t> </a:t>
                      </a:r>
                      <a:r>
                        <a:rPr lang="en-US" sz="1800" dirty="0" err="1">
                          <a:latin typeface="Kruti Dev 010" pitchFamily="2" charset="0"/>
                        </a:rPr>
                        <a:t>iapk;r</a:t>
                      </a:r>
                      <a:r>
                        <a:rPr lang="en-US" sz="1800" dirty="0">
                          <a:latin typeface="Kruti Dev 010" pitchFamily="2" charset="0"/>
                        </a:rPr>
                        <a:t> ¼fuos’k {</a:t>
                      </a:r>
                      <a:r>
                        <a:rPr lang="en-US" sz="1800" dirty="0" err="1">
                          <a:latin typeface="Kruti Dev 010" pitchFamily="2" charset="0"/>
                        </a:rPr>
                        <a:t>ks</a:t>
                      </a:r>
                      <a:r>
                        <a:rPr lang="en-US" sz="1800" dirty="0">
                          <a:latin typeface="Kruti Dev 010" pitchFamily="2" charset="0"/>
                        </a:rPr>
                        <a:t>= dh </a:t>
                      </a:r>
                      <a:r>
                        <a:rPr lang="en-US" sz="1800" dirty="0" err="1">
                          <a:latin typeface="Kruti Dev 010" pitchFamily="2" charset="0"/>
                        </a:rPr>
                        <a:t>izR;sd</a:t>
                      </a:r>
                      <a:r>
                        <a:rPr lang="en-US" sz="1800" dirty="0">
                          <a:latin typeface="Kruti Dev 010" pitchFamily="2" charset="0"/>
                        </a:rPr>
                        <a:t> </a:t>
                      </a:r>
                      <a:r>
                        <a:rPr lang="en-US" sz="1800" dirty="0" err="1">
                          <a:latin typeface="Kruti Dev 010" pitchFamily="2" charset="0"/>
                        </a:rPr>
                        <a:t>xzke</a:t>
                      </a:r>
                      <a:r>
                        <a:rPr lang="en-US" sz="1800" dirty="0">
                          <a:latin typeface="Kruti Dev 010" pitchFamily="2" charset="0"/>
                        </a:rPr>
                        <a:t> iapk;r½</a:t>
                      </a:r>
                    </a:p>
                  </a:txBody>
                  <a:tcPr marL="68580" marR="68580" marT="34290" marB="34290"/>
                </a:tc>
                <a:extLst>
                  <a:ext uri="{0D108BD9-81ED-4DB2-BD59-A6C34878D82A}">
                    <a16:rowId xmlns:a16="http://schemas.microsoft.com/office/drawing/2014/main" xmlns="" val="2590104069"/>
                  </a:ext>
                </a:extLst>
              </a:tr>
              <a:tr h="327225">
                <a:tc>
                  <a:txBody>
                    <a:bodyPr/>
                    <a:lstStyle/>
                    <a:p>
                      <a:r>
                        <a:rPr lang="en-US" sz="1800" dirty="0">
                          <a:latin typeface="Kruti Dev 010" pitchFamily="2" charset="0"/>
                        </a:rPr>
                        <a:t>7</a:t>
                      </a:r>
                    </a:p>
                  </a:txBody>
                  <a:tcPr marL="68580" marR="68580" marT="34290" marB="34290"/>
                </a:tc>
                <a:tc>
                  <a:txBody>
                    <a:bodyPr/>
                    <a:lstStyle/>
                    <a:p>
                      <a:r>
                        <a:rPr lang="en-US" sz="1800" dirty="0" err="1">
                          <a:latin typeface="Kruti Dev 010" pitchFamily="2" charset="0"/>
                        </a:rPr>
                        <a:t>izfrfuf</a:t>
                      </a:r>
                      <a:r>
                        <a:rPr lang="en-US" sz="1800" dirty="0">
                          <a:latin typeface="Kruti Dev 010" pitchFamily="2" charset="0"/>
                        </a:rPr>
                        <a:t>/k] </a:t>
                      </a:r>
                      <a:r>
                        <a:rPr lang="en-US" sz="1800" dirty="0" err="1">
                          <a:latin typeface="Kruti Dev 010" pitchFamily="2" charset="0"/>
                        </a:rPr>
                        <a:t>baLVhV</a:t>
                      </a:r>
                      <a:r>
                        <a:rPr lang="en-US" sz="1800" dirty="0">
                          <a:latin typeface="Kruti Dev 010" pitchFamily="2" charset="0"/>
                        </a:rPr>
                        <a:t>~;</a:t>
                      </a:r>
                      <a:r>
                        <a:rPr lang="en-US" sz="1800" dirty="0" err="1">
                          <a:latin typeface="Kruti Dev 010" pitchFamily="2" charset="0"/>
                        </a:rPr>
                        <a:t>wV</a:t>
                      </a:r>
                      <a:r>
                        <a:rPr lang="en-US" sz="1800" dirty="0">
                          <a:latin typeface="Kruti Dev 010" pitchFamily="2" charset="0"/>
                        </a:rPr>
                        <a:t> </a:t>
                      </a:r>
                      <a:r>
                        <a:rPr lang="en-US" sz="1800" dirty="0" err="1">
                          <a:latin typeface="Kruti Dev 010" pitchFamily="2" charset="0"/>
                        </a:rPr>
                        <a:t>vkWQ</a:t>
                      </a:r>
                      <a:r>
                        <a:rPr lang="en-US" sz="1800" dirty="0">
                          <a:latin typeface="Kruti Dev 010" pitchFamily="2" charset="0"/>
                        </a:rPr>
                        <a:t> </a:t>
                      </a:r>
                      <a:r>
                        <a:rPr lang="en-US" sz="1800" dirty="0" err="1">
                          <a:latin typeface="Kruti Dev 010" pitchFamily="2" charset="0"/>
                        </a:rPr>
                        <a:t>Vkmu</a:t>
                      </a:r>
                      <a:r>
                        <a:rPr lang="en-US" sz="1800" dirty="0">
                          <a:latin typeface="Kruti Dev 010" pitchFamily="2" charset="0"/>
                        </a:rPr>
                        <a:t> </a:t>
                      </a:r>
                      <a:r>
                        <a:rPr lang="en-US" sz="1800" dirty="0" err="1">
                          <a:latin typeface="Kruti Dev 010" pitchFamily="2" charset="0"/>
                        </a:rPr>
                        <a:t>Iykuj</a:t>
                      </a:r>
                      <a:r>
                        <a:rPr lang="en-US" sz="1800" dirty="0">
                          <a:latin typeface="Kruti Dev 010" pitchFamily="2" charset="0"/>
                        </a:rPr>
                        <a:t> </a:t>
                      </a:r>
                      <a:r>
                        <a:rPr lang="en-US" sz="1800" dirty="0" err="1">
                          <a:latin typeface="Kruti Dev 010" pitchFamily="2" charset="0"/>
                        </a:rPr>
                        <a:t>bafM;k</a:t>
                      </a:r>
                      <a:endParaRPr lang="en-US" sz="1800" dirty="0">
                        <a:latin typeface="Kruti Dev 010" pitchFamily="2" charset="0"/>
                      </a:endParaRPr>
                    </a:p>
                  </a:txBody>
                  <a:tcPr marL="68580" marR="68580" marT="34290" marB="34290"/>
                </a:tc>
                <a:extLst>
                  <a:ext uri="{0D108BD9-81ED-4DB2-BD59-A6C34878D82A}">
                    <a16:rowId xmlns:a16="http://schemas.microsoft.com/office/drawing/2014/main" xmlns="" val="4284207029"/>
                  </a:ext>
                </a:extLst>
              </a:tr>
              <a:tr h="327225">
                <a:tc>
                  <a:txBody>
                    <a:bodyPr/>
                    <a:lstStyle/>
                    <a:p>
                      <a:r>
                        <a:rPr lang="en-US" sz="1800" dirty="0">
                          <a:latin typeface="Kruti Dev 010" pitchFamily="2" charset="0"/>
                        </a:rPr>
                        <a:t>8</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err="1">
                          <a:latin typeface="Kruti Dev 010" pitchFamily="2" charset="0"/>
                        </a:rPr>
                        <a:t>izfrfuf</a:t>
                      </a:r>
                      <a:r>
                        <a:rPr lang="en-US" sz="1800" dirty="0">
                          <a:latin typeface="Kruti Dev 010" pitchFamily="2" charset="0"/>
                        </a:rPr>
                        <a:t>/k] </a:t>
                      </a:r>
                      <a:r>
                        <a:rPr lang="en-US" sz="1800" dirty="0" err="1">
                          <a:latin typeface="Kruti Dev 010" pitchFamily="2" charset="0"/>
                        </a:rPr>
                        <a:t>baLVhV</a:t>
                      </a:r>
                      <a:r>
                        <a:rPr lang="en-US" sz="1800" dirty="0">
                          <a:latin typeface="Kruti Dev 010" pitchFamily="2" charset="0"/>
                        </a:rPr>
                        <a:t>~;</a:t>
                      </a:r>
                      <a:r>
                        <a:rPr lang="en-US" sz="1800" dirty="0" err="1">
                          <a:latin typeface="Kruti Dev 010" pitchFamily="2" charset="0"/>
                        </a:rPr>
                        <a:t>wV</a:t>
                      </a:r>
                      <a:r>
                        <a:rPr lang="en-US" sz="1800" dirty="0">
                          <a:latin typeface="Kruti Dev 010" pitchFamily="2" charset="0"/>
                        </a:rPr>
                        <a:t> </a:t>
                      </a:r>
                      <a:r>
                        <a:rPr lang="en-US" sz="1800" dirty="0" err="1">
                          <a:latin typeface="Kruti Dev 010" pitchFamily="2" charset="0"/>
                        </a:rPr>
                        <a:t>vkWQ</a:t>
                      </a:r>
                      <a:r>
                        <a:rPr lang="en-US" sz="1800" dirty="0">
                          <a:latin typeface="Kruti Dev 010" pitchFamily="2" charset="0"/>
                        </a:rPr>
                        <a:t> </a:t>
                      </a:r>
                      <a:r>
                        <a:rPr lang="en-US" sz="1800" dirty="0" err="1">
                          <a:latin typeface="Kruti Dev 010" pitchFamily="2" charset="0"/>
                        </a:rPr>
                        <a:t>bathfu;lZ</a:t>
                      </a:r>
                      <a:r>
                        <a:rPr lang="en-US" sz="1800" dirty="0">
                          <a:latin typeface="Kruti Dev 010" pitchFamily="2" charset="0"/>
                        </a:rPr>
                        <a:t> </a:t>
                      </a:r>
                      <a:r>
                        <a:rPr lang="en-US" sz="1800" dirty="0" err="1">
                          <a:latin typeface="Kruti Dev 010" pitchFamily="2" charset="0"/>
                        </a:rPr>
                        <a:t>bafM;k</a:t>
                      </a:r>
                      <a:endParaRPr lang="en-US" sz="1800" dirty="0">
                        <a:latin typeface="Kruti Dev 010" pitchFamily="2" charset="0"/>
                      </a:endParaRPr>
                    </a:p>
                  </a:txBody>
                  <a:tcPr marL="68580" marR="68580" marT="34290" marB="34290"/>
                </a:tc>
                <a:extLst>
                  <a:ext uri="{0D108BD9-81ED-4DB2-BD59-A6C34878D82A}">
                    <a16:rowId xmlns:a16="http://schemas.microsoft.com/office/drawing/2014/main" xmlns="" val="3572044726"/>
                  </a:ext>
                </a:extLst>
              </a:tr>
              <a:tr h="327225">
                <a:tc>
                  <a:txBody>
                    <a:bodyPr/>
                    <a:lstStyle/>
                    <a:p>
                      <a:r>
                        <a:rPr lang="en-US" sz="1800" dirty="0">
                          <a:latin typeface="Kruti Dev 010" pitchFamily="2" charset="0"/>
                        </a:rPr>
                        <a:t>9</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err="1">
                          <a:latin typeface="Kruti Dev 010" pitchFamily="2" charset="0"/>
                        </a:rPr>
                        <a:t>izfrfuf</a:t>
                      </a:r>
                      <a:r>
                        <a:rPr lang="en-US" sz="1800" dirty="0">
                          <a:latin typeface="Kruti Dev 010" pitchFamily="2" charset="0"/>
                        </a:rPr>
                        <a:t>/k] </a:t>
                      </a:r>
                      <a:r>
                        <a:rPr lang="en-US" sz="1800" dirty="0" err="1">
                          <a:latin typeface="Kruti Dev 010" pitchFamily="2" charset="0"/>
                        </a:rPr>
                        <a:t>baLVhV</a:t>
                      </a:r>
                      <a:r>
                        <a:rPr lang="en-US" sz="1800" dirty="0">
                          <a:latin typeface="Kruti Dev 010" pitchFamily="2" charset="0"/>
                        </a:rPr>
                        <a:t>~;</a:t>
                      </a:r>
                      <a:r>
                        <a:rPr lang="en-US" sz="1800" dirty="0" err="1">
                          <a:latin typeface="Kruti Dev 010" pitchFamily="2" charset="0"/>
                        </a:rPr>
                        <a:t>wV</a:t>
                      </a:r>
                      <a:r>
                        <a:rPr lang="en-US" sz="1800" dirty="0">
                          <a:latin typeface="Kruti Dev 010" pitchFamily="2" charset="0"/>
                        </a:rPr>
                        <a:t> </a:t>
                      </a:r>
                      <a:r>
                        <a:rPr lang="en-US" sz="1800" dirty="0" err="1">
                          <a:latin typeface="Kruti Dev 010" pitchFamily="2" charset="0"/>
                        </a:rPr>
                        <a:t>vkWQ</a:t>
                      </a:r>
                      <a:r>
                        <a:rPr lang="en-US" sz="1800" dirty="0">
                          <a:latin typeface="Kruti Dev 010" pitchFamily="2" charset="0"/>
                        </a:rPr>
                        <a:t> </a:t>
                      </a:r>
                      <a:r>
                        <a:rPr lang="en-US" sz="1800" dirty="0" err="1">
                          <a:latin typeface="Kruti Dev 010" pitchFamily="2" charset="0"/>
                        </a:rPr>
                        <a:t>vkdhZVsDV</a:t>
                      </a:r>
                      <a:endParaRPr lang="en-US" sz="1800" dirty="0">
                        <a:latin typeface="Kruti Dev 010" pitchFamily="2" charset="0"/>
                      </a:endParaRPr>
                    </a:p>
                  </a:txBody>
                  <a:tcPr marL="68580" marR="68580" marT="34290" marB="34290"/>
                </a:tc>
                <a:extLst>
                  <a:ext uri="{0D108BD9-81ED-4DB2-BD59-A6C34878D82A}">
                    <a16:rowId xmlns:a16="http://schemas.microsoft.com/office/drawing/2014/main" xmlns="" val="2854006562"/>
                  </a:ext>
                </a:extLst>
              </a:tr>
              <a:tr h="327225">
                <a:tc>
                  <a:txBody>
                    <a:bodyPr/>
                    <a:lstStyle/>
                    <a:p>
                      <a:r>
                        <a:rPr lang="en-US" sz="1800" dirty="0">
                          <a:latin typeface="Kruti Dev 010" pitchFamily="2" charset="0"/>
                        </a:rPr>
                        <a:t>10</a:t>
                      </a:r>
                    </a:p>
                  </a:txBody>
                  <a:tcPr marL="68580" marR="68580" marT="34290" marB="34290"/>
                </a:tc>
                <a:tc>
                  <a:txBody>
                    <a:bodyPr/>
                    <a:lstStyle/>
                    <a:p>
                      <a:r>
                        <a:rPr lang="en-US" sz="1800" dirty="0" err="1">
                          <a:latin typeface="Kruti Dev 010" pitchFamily="2" charset="0"/>
                        </a:rPr>
                        <a:t>dysDVj</a:t>
                      </a:r>
                      <a:r>
                        <a:rPr lang="en-US" sz="1800" dirty="0">
                          <a:latin typeface="Kruti Dev 010" pitchFamily="2" charset="0"/>
                        </a:rPr>
                        <a:t>] </a:t>
                      </a:r>
                      <a:r>
                        <a:rPr lang="en-US" sz="1800" dirty="0" err="1">
                          <a:latin typeface="Kruti Dev 010" pitchFamily="2" charset="0"/>
                        </a:rPr>
                        <a:t>ft+yk</a:t>
                      </a:r>
                      <a:r>
                        <a:rPr lang="en-US" sz="1800" dirty="0">
                          <a:latin typeface="Kruti Dev 010" pitchFamily="2" charset="0"/>
                        </a:rPr>
                        <a:t> ;k </a:t>
                      </a:r>
                      <a:r>
                        <a:rPr lang="en-US" sz="1800" dirty="0" err="1">
                          <a:latin typeface="Kruti Dev 010" pitchFamily="2" charset="0"/>
                        </a:rPr>
                        <a:t>izfrfuf</a:t>
                      </a:r>
                      <a:r>
                        <a:rPr lang="en-US" sz="1800" dirty="0">
                          <a:latin typeface="Kruti Dev 010" pitchFamily="2" charset="0"/>
                        </a:rPr>
                        <a:t>/k</a:t>
                      </a:r>
                    </a:p>
                  </a:txBody>
                  <a:tcPr marL="68580" marR="68580" marT="34290" marB="34290"/>
                </a:tc>
                <a:extLst>
                  <a:ext uri="{0D108BD9-81ED-4DB2-BD59-A6C34878D82A}">
                    <a16:rowId xmlns:a16="http://schemas.microsoft.com/office/drawing/2014/main" xmlns="" val="3188765026"/>
                  </a:ext>
                </a:extLst>
              </a:tr>
              <a:tr h="327225">
                <a:tc>
                  <a:txBody>
                    <a:bodyPr/>
                    <a:lstStyle/>
                    <a:p>
                      <a:r>
                        <a:rPr lang="en-US" sz="1800" dirty="0">
                          <a:latin typeface="Kruti Dev 010" pitchFamily="2" charset="0"/>
                        </a:rPr>
                        <a:t>11</a:t>
                      </a:r>
                    </a:p>
                  </a:txBody>
                  <a:tcPr marL="68580" marR="68580" marT="34290" marB="34290"/>
                </a:tc>
                <a:tc>
                  <a:txBody>
                    <a:bodyPr/>
                    <a:lstStyle/>
                    <a:p>
                      <a:r>
                        <a:rPr lang="en-US" sz="1800" dirty="0" err="1">
                          <a:latin typeface="Kruti Dev 010" pitchFamily="2" charset="0"/>
                        </a:rPr>
                        <a:t>iqfyl</a:t>
                      </a:r>
                      <a:r>
                        <a:rPr lang="en-US" sz="1800" dirty="0">
                          <a:latin typeface="Kruti Dev 010" pitchFamily="2" charset="0"/>
                        </a:rPr>
                        <a:t> v/</a:t>
                      </a:r>
                      <a:r>
                        <a:rPr lang="en-US" sz="1800" dirty="0" err="1">
                          <a:latin typeface="Kruti Dev 010" pitchFamily="2" charset="0"/>
                        </a:rPr>
                        <a:t>kh</a:t>
                      </a:r>
                      <a:r>
                        <a:rPr lang="en-US" sz="1800" dirty="0">
                          <a:latin typeface="Kruti Dev 010" pitchFamily="2" charset="0"/>
                        </a:rPr>
                        <a:t>{</a:t>
                      </a:r>
                      <a:r>
                        <a:rPr lang="en-US" sz="1800" dirty="0" err="1">
                          <a:latin typeface="Kruti Dev 010" pitchFamily="2" charset="0"/>
                        </a:rPr>
                        <a:t>kd</a:t>
                      </a:r>
                      <a:r>
                        <a:rPr lang="en-US" sz="1800" dirty="0">
                          <a:latin typeface="Kruti Dev 010" pitchFamily="2" charset="0"/>
                        </a:rPr>
                        <a:t>] </a:t>
                      </a:r>
                      <a:r>
                        <a:rPr lang="en-US" sz="1800" dirty="0" err="1">
                          <a:latin typeface="Kruti Dev 010" pitchFamily="2" charset="0"/>
                        </a:rPr>
                        <a:t>ft+yk</a:t>
                      </a:r>
                      <a:r>
                        <a:rPr lang="en-US" sz="1800" dirty="0">
                          <a:latin typeface="Kruti Dev 010" pitchFamily="2" charset="0"/>
                        </a:rPr>
                        <a:t> ;k </a:t>
                      </a:r>
                      <a:r>
                        <a:rPr lang="en-US" sz="1800" dirty="0" err="1">
                          <a:latin typeface="Kruti Dev 010" pitchFamily="2" charset="0"/>
                        </a:rPr>
                        <a:t>izfrfuf</a:t>
                      </a:r>
                      <a:r>
                        <a:rPr lang="en-US" sz="1800" dirty="0">
                          <a:latin typeface="Kruti Dev 010" pitchFamily="2" charset="0"/>
                        </a:rPr>
                        <a:t>/k</a:t>
                      </a:r>
                    </a:p>
                  </a:txBody>
                  <a:tcPr marL="68580" marR="68580" marT="34290" marB="34290"/>
                </a:tc>
                <a:extLst>
                  <a:ext uri="{0D108BD9-81ED-4DB2-BD59-A6C34878D82A}">
                    <a16:rowId xmlns:a16="http://schemas.microsoft.com/office/drawing/2014/main" xmlns="" val="1781864136"/>
                  </a:ext>
                </a:extLst>
              </a:tr>
              <a:tr h="327225">
                <a:tc>
                  <a:txBody>
                    <a:bodyPr/>
                    <a:lstStyle/>
                    <a:p>
                      <a:r>
                        <a:rPr lang="en-US" sz="1800" dirty="0">
                          <a:latin typeface="Kruti Dev 010" pitchFamily="2" charset="0"/>
                        </a:rPr>
                        <a:t>12</a:t>
                      </a:r>
                    </a:p>
                  </a:txBody>
                  <a:tcPr marL="68580" marR="68580" marT="34290" marB="34290"/>
                </a:tc>
                <a:tc>
                  <a:txBody>
                    <a:bodyPr/>
                    <a:lstStyle/>
                    <a:p>
                      <a:r>
                        <a:rPr lang="en-US" sz="1800" dirty="0" err="1">
                          <a:latin typeface="Kruti Dev 010" pitchFamily="2" charset="0"/>
                        </a:rPr>
                        <a:t>dk;Zikyu</a:t>
                      </a:r>
                      <a:r>
                        <a:rPr lang="en-US" sz="1800" dirty="0">
                          <a:latin typeface="Kruti Dev 010" pitchFamily="2" charset="0"/>
                        </a:rPr>
                        <a:t> </a:t>
                      </a:r>
                      <a:r>
                        <a:rPr lang="en-US" sz="1800" dirty="0" err="1">
                          <a:latin typeface="Kruti Dev 010" pitchFamily="2" charset="0"/>
                        </a:rPr>
                        <a:t>vfHk;ark</a:t>
                      </a:r>
                      <a:r>
                        <a:rPr lang="en-US" sz="1800" dirty="0">
                          <a:latin typeface="Kruti Dev 010" pitchFamily="2" charset="0"/>
                        </a:rPr>
                        <a:t>] </a:t>
                      </a:r>
                      <a:r>
                        <a:rPr lang="en-US" sz="1800" dirty="0" err="1">
                          <a:latin typeface="Kruti Dev 010" pitchFamily="2" charset="0"/>
                        </a:rPr>
                        <a:t>yksd</a:t>
                      </a:r>
                      <a:r>
                        <a:rPr lang="en-US" sz="1800" dirty="0">
                          <a:latin typeface="Kruti Dev 010" pitchFamily="2" charset="0"/>
                        </a:rPr>
                        <a:t> </a:t>
                      </a:r>
                      <a:r>
                        <a:rPr lang="en-US" sz="1800" dirty="0" err="1">
                          <a:latin typeface="Kruti Dev 010" pitchFamily="2" charset="0"/>
                        </a:rPr>
                        <a:t>LokLF</a:t>
                      </a:r>
                      <a:r>
                        <a:rPr lang="en-US" sz="1800" dirty="0">
                          <a:latin typeface="Kruti Dev 010" pitchFamily="2" charset="0"/>
                        </a:rPr>
                        <a:t>; ;</a:t>
                      </a:r>
                      <a:r>
                        <a:rPr lang="en-US" sz="1800" dirty="0" err="1">
                          <a:latin typeface="Kruti Dev 010" pitchFamily="2" charset="0"/>
                        </a:rPr>
                        <a:t>kaf</a:t>
                      </a:r>
                      <a:r>
                        <a:rPr lang="en-US" sz="1800" dirty="0">
                          <a:latin typeface="Kruti Dev 010" pitchFamily="2" charset="0"/>
                        </a:rPr>
                        <a:t>=dh</a:t>
                      </a:r>
                    </a:p>
                  </a:txBody>
                  <a:tcPr marL="68580" marR="68580" marT="34290" marB="34290"/>
                </a:tc>
                <a:extLst>
                  <a:ext uri="{0D108BD9-81ED-4DB2-BD59-A6C34878D82A}">
                    <a16:rowId xmlns:a16="http://schemas.microsoft.com/office/drawing/2014/main" xmlns="" val="4073901605"/>
                  </a:ext>
                </a:extLst>
              </a:tr>
              <a:tr h="327225">
                <a:tc>
                  <a:txBody>
                    <a:bodyPr/>
                    <a:lstStyle/>
                    <a:p>
                      <a:r>
                        <a:rPr lang="en-US" sz="1800" dirty="0">
                          <a:latin typeface="Kruti Dev 010" pitchFamily="2" charset="0"/>
                        </a:rPr>
                        <a:t>13</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err="1">
                          <a:latin typeface="Kruti Dev 010" pitchFamily="2" charset="0"/>
                        </a:rPr>
                        <a:t>dk;Zikyu</a:t>
                      </a:r>
                      <a:r>
                        <a:rPr lang="en-US" sz="1800" dirty="0">
                          <a:latin typeface="Kruti Dev 010" pitchFamily="2" charset="0"/>
                        </a:rPr>
                        <a:t> </a:t>
                      </a:r>
                      <a:r>
                        <a:rPr lang="en-US" sz="1800" dirty="0" err="1">
                          <a:latin typeface="Kruti Dev 010" pitchFamily="2" charset="0"/>
                        </a:rPr>
                        <a:t>vfHk;ark</a:t>
                      </a:r>
                      <a:r>
                        <a:rPr lang="en-US" sz="1800" dirty="0">
                          <a:latin typeface="Kruti Dev 010" pitchFamily="2" charset="0"/>
                        </a:rPr>
                        <a:t>] </a:t>
                      </a:r>
                      <a:r>
                        <a:rPr lang="en-US" sz="1800" dirty="0" err="1">
                          <a:latin typeface="Kruti Dev 010" pitchFamily="2" charset="0"/>
                        </a:rPr>
                        <a:t>yksd</a:t>
                      </a:r>
                      <a:r>
                        <a:rPr lang="en-US" sz="1800" dirty="0">
                          <a:latin typeface="Kruti Dev 010" pitchFamily="2" charset="0"/>
                        </a:rPr>
                        <a:t> </a:t>
                      </a:r>
                      <a:r>
                        <a:rPr lang="en-US" sz="1800" dirty="0" err="1">
                          <a:latin typeface="Kruti Dev 010" pitchFamily="2" charset="0"/>
                        </a:rPr>
                        <a:t>fuekZ.k</a:t>
                      </a:r>
                      <a:r>
                        <a:rPr lang="en-US" sz="1800" dirty="0">
                          <a:latin typeface="Kruti Dev 010" pitchFamily="2" charset="0"/>
                        </a:rPr>
                        <a:t> </a:t>
                      </a:r>
                      <a:r>
                        <a:rPr lang="en-US" sz="1800" dirty="0" err="1">
                          <a:latin typeface="Kruti Dev 010" pitchFamily="2" charset="0"/>
                        </a:rPr>
                        <a:t>foHkkx</a:t>
                      </a:r>
                      <a:endParaRPr lang="en-US" sz="1800" dirty="0">
                        <a:latin typeface="Kruti Dev 010" pitchFamily="2" charset="0"/>
                      </a:endParaRPr>
                    </a:p>
                  </a:txBody>
                  <a:tcPr marL="68580" marR="68580" marT="34290" marB="34290"/>
                </a:tc>
                <a:extLst>
                  <a:ext uri="{0D108BD9-81ED-4DB2-BD59-A6C34878D82A}">
                    <a16:rowId xmlns:a16="http://schemas.microsoft.com/office/drawing/2014/main" xmlns="" val="3389189326"/>
                  </a:ext>
                </a:extLst>
              </a:tr>
              <a:tr h="578937">
                <a:tc>
                  <a:txBody>
                    <a:bodyPr/>
                    <a:lstStyle/>
                    <a:p>
                      <a:r>
                        <a:rPr lang="en-US" sz="1800" dirty="0">
                          <a:latin typeface="Kruti Dev 010" pitchFamily="2" charset="0"/>
                        </a:rPr>
                        <a:t>14</a:t>
                      </a:r>
                    </a:p>
                  </a:txBody>
                  <a:tcPr marL="68580" marR="68580" marT="34290" marB="34290"/>
                </a:tc>
                <a:tc>
                  <a:txBody>
                    <a:bodyPr/>
                    <a:lstStyle/>
                    <a:p>
                      <a:r>
                        <a:rPr lang="en-US" sz="1800" dirty="0" err="1">
                          <a:latin typeface="Kruti Dev 010" pitchFamily="2" charset="0"/>
                        </a:rPr>
                        <a:t>lfefr</a:t>
                      </a:r>
                      <a:r>
                        <a:rPr lang="en-US" sz="1800" dirty="0">
                          <a:latin typeface="Kruti Dev 010" pitchFamily="2" charset="0"/>
                        </a:rPr>
                        <a:t> dk </a:t>
                      </a:r>
                      <a:r>
                        <a:rPr lang="en-US" sz="1800" dirty="0" err="1">
                          <a:latin typeface="Kruti Dev 010" pitchFamily="2" charset="0"/>
                        </a:rPr>
                        <a:t>la;kstd</a:t>
                      </a:r>
                      <a:r>
                        <a:rPr lang="en-US" sz="1800" dirty="0">
                          <a:latin typeface="Kruti Dev 010" pitchFamily="2" charset="0"/>
                        </a:rPr>
                        <a:t> &amp; {</a:t>
                      </a:r>
                      <a:r>
                        <a:rPr lang="en-US" sz="1800" dirty="0" err="1">
                          <a:latin typeface="Kruti Dev 010" pitchFamily="2" charset="0"/>
                        </a:rPr>
                        <a:t>ks</a:t>
                      </a:r>
                      <a:r>
                        <a:rPr lang="en-US" sz="1800" dirty="0">
                          <a:latin typeface="Kruti Dev 010" pitchFamily="2" charset="0"/>
                        </a:rPr>
                        <a:t>=h; </a:t>
                      </a:r>
                      <a:r>
                        <a:rPr lang="en-US" sz="1800" dirty="0" err="1">
                          <a:latin typeface="Kruti Dev 010" pitchFamily="2" charset="0"/>
                        </a:rPr>
                        <a:t>la;qDr</a:t>
                      </a:r>
                      <a:r>
                        <a:rPr lang="en-US" sz="1800" dirty="0">
                          <a:latin typeface="Kruti Dev 010" pitchFamily="2" charset="0"/>
                        </a:rPr>
                        <a:t> </a:t>
                      </a:r>
                      <a:r>
                        <a:rPr lang="en-US" sz="1800" dirty="0" err="1">
                          <a:latin typeface="Kruti Dev 010" pitchFamily="2" charset="0"/>
                        </a:rPr>
                        <a:t>lapkyd</a:t>
                      </a:r>
                      <a:r>
                        <a:rPr lang="en-US" sz="1800" dirty="0">
                          <a:latin typeface="Kruti Dev 010" pitchFamily="2" charset="0"/>
                        </a:rPr>
                        <a:t>] </a:t>
                      </a:r>
                      <a:r>
                        <a:rPr lang="en-US" sz="1800" dirty="0" err="1">
                          <a:latin typeface="Kruti Dev 010" pitchFamily="2" charset="0"/>
                        </a:rPr>
                        <a:t>uxj</a:t>
                      </a:r>
                      <a:r>
                        <a:rPr lang="en-US" sz="1800" dirty="0">
                          <a:latin typeface="Kruti Dev 010" pitchFamily="2" charset="0"/>
                        </a:rPr>
                        <a:t> </a:t>
                      </a:r>
                      <a:r>
                        <a:rPr lang="en-US" sz="1800" dirty="0" err="1">
                          <a:latin typeface="Kruti Dev 010" pitchFamily="2" charset="0"/>
                        </a:rPr>
                        <a:t>rFkk</a:t>
                      </a:r>
                      <a:r>
                        <a:rPr lang="en-US" sz="1800" dirty="0">
                          <a:latin typeface="Kruti Dev 010" pitchFamily="2" charset="0"/>
                        </a:rPr>
                        <a:t> </a:t>
                      </a:r>
                      <a:r>
                        <a:rPr lang="en-US" sz="1800" dirty="0" err="1">
                          <a:latin typeface="Kruti Dev 010" pitchFamily="2" charset="0"/>
                        </a:rPr>
                        <a:t>xzke</a:t>
                      </a:r>
                      <a:r>
                        <a:rPr lang="en-US" sz="1800" dirty="0">
                          <a:latin typeface="Kruti Dev 010" pitchFamily="2" charset="0"/>
                        </a:rPr>
                        <a:t> </a:t>
                      </a:r>
                      <a:r>
                        <a:rPr lang="en-US" sz="1800" dirty="0" err="1">
                          <a:latin typeface="Kruti Dev 010" pitchFamily="2" charset="0"/>
                        </a:rPr>
                        <a:t>fuos’kA</a:t>
                      </a:r>
                      <a:endParaRPr lang="en-US" sz="1800" dirty="0">
                        <a:latin typeface="Kruti Dev 010" pitchFamily="2" charset="0"/>
                      </a:endParaRPr>
                    </a:p>
                  </a:txBody>
                  <a:tcPr marL="68580" marR="68580" marT="34290" marB="34290"/>
                </a:tc>
                <a:extLst>
                  <a:ext uri="{0D108BD9-81ED-4DB2-BD59-A6C34878D82A}">
                    <a16:rowId xmlns:a16="http://schemas.microsoft.com/office/drawing/2014/main" xmlns="" val="3854967930"/>
                  </a:ext>
                </a:extLst>
              </a:tr>
            </a:tbl>
          </a:graphicData>
        </a:graphic>
      </p:graphicFrame>
      <p:sp>
        <p:nvSpPr>
          <p:cNvPr id="3" name="Title 1">
            <a:extLst>
              <a:ext uri="{FF2B5EF4-FFF2-40B4-BE49-F238E27FC236}">
                <a16:creationId xmlns:a16="http://schemas.microsoft.com/office/drawing/2014/main" xmlns="" id="{2B0536E0-E02D-4E29-8785-E06CAD5CD801}"/>
              </a:ext>
            </a:extLst>
          </p:cNvPr>
          <p:cNvSpPr txBox="1">
            <a:spLocks/>
          </p:cNvSpPr>
          <p:nvPr/>
        </p:nvSpPr>
        <p:spPr bwMode="auto">
          <a:xfrm>
            <a:off x="0" y="857250"/>
            <a:ext cx="9144000" cy="339764"/>
          </a:xfrm>
          <a:prstGeom prst="rect">
            <a:avLst/>
          </a:prstGeom>
          <a:solidFill>
            <a:srgbClr val="643C5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defPPr>
              <a:defRPr lang="fr-FR"/>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lgn="ctr" eaLnBrk="1" hangingPunct="1">
              <a:lnSpc>
                <a:spcPct val="90000"/>
              </a:lnSpc>
            </a:pPr>
            <a:r>
              <a:rPr lang="en-US" altLang="en-US" sz="2100" b="1" dirty="0">
                <a:solidFill>
                  <a:schemeClr val="bg1"/>
                </a:solidFill>
                <a:latin typeface="Kruti Dev 010" pitchFamily="2" charset="0"/>
              </a:rPr>
              <a:t>17 d </a:t>
            </a:r>
            <a:r>
              <a:rPr lang="en-US" altLang="en-US" sz="2100" b="1" dirty="0" err="1">
                <a:solidFill>
                  <a:schemeClr val="bg1"/>
                </a:solidFill>
                <a:latin typeface="Kruti Dev 010" pitchFamily="2" charset="0"/>
              </a:rPr>
              <a:t>lfefr</a:t>
            </a:r>
            <a:r>
              <a:rPr lang="en-US" altLang="en-US" sz="2100" b="1" dirty="0">
                <a:solidFill>
                  <a:schemeClr val="bg1"/>
                </a:solidFill>
                <a:latin typeface="Kruti Dev 010" pitchFamily="2" charset="0"/>
              </a:rPr>
              <a:t> ds </a:t>
            </a:r>
            <a:r>
              <a:rPr lang="en-US" altLang="en-US" sz="2100" b="1" dirty="0" err="1">
                <a:solidFill>
                  <a:schemeClr val="bg1"/>
                </a:solidFill>
                <a:latin typeface="Kruti Dev 010" pitchFamily="2" charset="0"/>
              </a:rPr>
              <a:t>lnL</a:t>
            </a:r>
            <a:r>
              <a:rPr lang="en-US" altLang="en-US" sz="2100" b="1" dirty="0">
                <a:solidFill>
                  <a:schemeClr val="bg1"/>
                </a:solidFill>
                <a:latin typeface="Kruti Dev 010" pitchFamily="2" charset="0"/>
              </a:rPr>
              <a:t>;</a:t>
            </a:r>
            <a:endParaRPr lang="en-IN" altLang="en-US" sz="2100" b="1" dirty="0">
              <a:solidFill>
                <a:schemeClr val="bg1"/>
              </a:solidFill>
              <a:latin typeface="Kruti Dev 010" pitchFamily="2" charset="0"/>
            </a:endParaRPr>
          </a:p>
        </p:txBody>
      </p:sp>
      <p:sp>
        <p:nvSpPr>
          <p:cNvPr id="4" name="TextBox 3">
            <a:extLst>
              <a:ext uri="{FF2B5EF4-FFF2-40B4-BE49-F238E27FC236}">
                <a16:creationId xmlns:a16="http://schemas.microsoft.com/office/drawing/2014/main" xmlns="" id="{45BED3F0-845D-4A40-B540-302293833138}"/>
              </a:ext>
            </a:extLst>
          </p:cNvPr>
          <p:cNvSpPr txBox="1"/>
          <p:nvPr/>
        </p:nvSpPr>
        <p:spPr>
          <a:xfrm>
            <a:off x="7422450" y="1206500"/>
            <a:ext cx="1721549" cy="1384995"/>
          </a:xfrm>
          <a:prstGeom prst="rect">
            <a:avLst/>
          </a:prstGeom>
          <a:noFill/>
        </p:spPr>
        <p:txBody>
          <a:bodyPr wrap="square" rtlCol="0">
            <a:spAutoFit/>
          </a:bodyPr>
          <a:lstStyle/>
          <a:p>
            <a:pPr algn="ctr"/>
            <a:r>
              <a:rPr lang="en-IN" sz="2100" b="1" dirty="0"/>
              <a:t>Composition of</a:t>
            </a:r>
          </a:p>
          <a:p>
            <a:pPr algn="ctr"/>
            <a:r>
              <a:rPr lang="en-IN" sz="2100" b="1" dirty="0"/>
              <a:t>17(K) Committee</a:t>
            </a:r>
          </a:p>
        </p:txBody>
      </p:sp>
    </p:spTree>
    <p:extLst>
      <p:ext uri="{BB962C8B-B14F-4D97-AF65-F5344CB8AC3E}">
        <p14:creationId xmlns:p14="http://schemas.microsoft.com/office/powerpoint/2010/main" xmlns="" val="3240334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AC0A887D-0873-4E67-9FAD-4F1A793D5362}"/>
              </a:ext>
            </a:extLst>
          </p:cNvPr>
          <p:cNvSpPr txBox="1"/>
          <p:nvPr/>
        </p:nvSpPr>
        <p:spPr>
          <a:xfrm>
            <a:off x="7089125" y="983043"/>
            <a:ext cx="2123254" cy="2677656"/>
          </a:xfrm>
          <a:prstGeom prst="rect">
            <a:avLst/>
          </a:prstGeom>
          <a:noFill/>
        </p:spPr>
        <p:txBody>
          <a:bodyPr wrap="square" rtlCol="0">
            <a:spAutoFit/>
          </a:bodyPr>
          <a:lstStyle/>
          <a:p>
            <a:r>
              <a:rPr lang="en-IN" sz="2100" b="1" dirty="0"/>
              <a:t>Draft Development Plan for Publication u/s 18(1) for 30 days to receive Objections and Suggestions </a:t>
            </a:r>
          </a:p>
        </p:txBody>
      </p:sp>
      <p:sp>
        <p:nvSpPr>
          <p:cNvPr id="5" name="TextBox 4">
            <a:extLst>
              <a:ext uri="{FF2B5EF4-FFF2-40B4-BE49-F238E27FC236}">
                <a16:creationId xmlns:a16="http://schemas.microsoft.com/office/drawing/2014/main" xmlns="" id="{5CE748F4-0496-47AE-B51A-36D1723CF0FD}"/>
              </a:ext>
            </a:extLst>
          </p:cNvPr>
          <p:cNvSpPr txBox="1"/>
          <p:nvPr/>
        </p:nvSpPr>
        <p:spPr>
          <a:xfrm>
            <a:off x="7089125" y="3865727"/>
            <a:ext cx="2031200" cy="1754326"/>
          </a:xfrm>
          <a:prstGeom prst="rect">
            <a:avLst/>
          </a:prstGeom>
          <a:noFill/>
        </p:spPr>
        <p:txBody>
          <a:bodyPr wrap="square" rtlCol="0">
            <a:spAutoFit/>
          </a:bodyPr>
          <a:lstStyle/>
          <a:p>
            <a:r>
              <a:rPr lang="en-IN" dirty="0"/>
              <a:t>Prepared on the basis of recommendations of 17K committee and after scrutiny at Directorate level</a:t>
            </a:r>
          </a:p>
        </p:txBody>
      </p:sp>
      <p:grpSp>
        <p:nvGrpSpPr>
          <p:cNvPr id="6" name="Group 5">
            <a:extLst>
              <a:ext uri="{FF2B5EF4-FFF2-40B4-BE49-F238E27FC236}">
                <a16:creationId xmlns:a16="http://schemas.microsoft.com/office/drawing/2014/main" xmlns="" id="{89D2D6B4-F066-41DA-AAC7-3A58EF59B05A}"/>
              </a:ext>
            </a:extLst>
          </p:cNvPr>
          <p:cNvGrpSpPr>
            <a:grpSpLocks/>
          </p:cNvGrpSpPr>
          <p:nvPr/>
        </p:nvGrpSpPr>
        <p:grpSpPr bwMode="auto">
          <a:xfrm>
            <a:off x="105745" y="5538486"/>
            <a:ext cx="361847" cy="335561"/>
            <a:chOff x="5877" y="15572"/>
            <a:chExt cx="638" cy="636"/>
          </a:xfrm>
        </p:grpSpPr>
        <p:sp>
          <p:nvSpPr>
            <p:cNvPr id="7" name="Rectangle 6">
              <a:extLst>
                <a:ext uri="{FF2B5EF4-FFF2-40B4-BE49-F238E27FC236}">
                  <a16:creationId xmlns:a16="http://schemas.microsoft.com/office/drawing/2014/main" xmlns="" id="{3FBEBC67-52AA-43E5-A5C2-47CD36538620}"/>
                </a:ext>
              </a:extLst>
            </p:cNvPr>
            <p:cNvSpPr>
              <a:spLocks noChangeArrowheads="1"/>
            </p:cNvSpPr>
            <p:nvPr/>
          </p:nvSpPr>
          <p:spPr bwMode="auto">
            <a:xfrm>
              <a:off x="5877" y="15572"/>
              <a:ext cx="270" cy="269"/>
            </a:xfrm>
            <a:prstGeom prst="rect">
              <a:avLst/>
            </a:prstGeom>
            <a:solidFill>
              <a:srgbClr val="FFFFFF"/>
            </a:solidFill>
            <a:ln w="9525">
              <a:solidFill>
                <a:srgbClr val="000000"/>
              </a:solidFill>
              <a:miter lim="800000"/>
              <a:headEnd/>
              <a:tailEnd/>
            </a:ln>
          </p:spPr>
          <p:txBody>
            <a:bodyPr lIns="51435" tIns="25718" rIns="51435" bIns="25718" upright="1"/>
            <a:lstStyle>
              <a:defPPr>
                <a:defRPr lang="fr-FR"/>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defRPr/>
              </a:pPr>
              <a:endParaRPr lang="en-IN" sz="1013">
                <a:latin typeface="Arial" charset="0"/>
                <a:cs typeface="Arial" charset="0"/>
              </a:endParaRPr>
            </a:p>
          </p:txBody>
        </p:sp>
        <p:sp>
          <p:nvSpPr>
            <p:cNvPr id="8" name="Rectangle 7">
              <a:extLst>
                <a:ext uri="{FF2B5EF4-FFF2-40B4-BE49-F238E27FC236}">
                  <a16:creationId xmlns:a16="http://schemas.microsoft.com/office/drawing/2014/main" xmlns="" id="{D1C4211A-335F-417B-BE09-7A12A74EEFD9}"/>
                </a:ext>
              </a:extLst>
            </p:cNvPr>
            <p:cNvSpPr>
              <a:spLocks noChangeArrowheads="1"/>
            </p:cNvSpPr>
            <p:nvPr/>
          </p:nvSpPr>
          <p:spPr bwMode="auto">
            <a:xfrm>
              <a:off x="6245" y="15572"/>
              <a:ext cx="270" cy="269"/>
            </a:xfrm>
            <a:prstGeom prst="rect">
              <a:avLst/>
            </a:prstGeom>
            <a:solidFill>
              <a:srgbClr val="FFFFFF"/>
            </a:solidFill>
            <a:ln w="9525">
              <a:solidFill>
                <a:srgbClr val="000000"/>
              </a:solidFill>
              <a:miter lim="800000"/>
              <a:headEnd/>
              <a:tailEnd/>
            </a:ln>
          </p:spPr>
          <p:txBody>
            <a:bodyPr lIns="51435" tIns="25718" rIns="51435" bIns="25718" upright="1"/>
            <a:lstStyle>
              <a:defPPr>
                <a:defRPr lang="fr-FR"/>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defRPr/>
              </a:pPr>
              <a:endParaRPr lang="en-IN" sz="1013">
                <a:latin typeface="Arial" charset="0"/>
                <a:cs typeface="Arial" charset="0"/>
              </a:endParaRPr>
            </a:p>
          </p:txBody>
        </p:sp>
        <p:sp>
          <p:nvSpPr>
            <p:cNvPr id="9" name="Rectangle 8">
              <a:extLst>
                <a:ext uri="{FF2B5EF4-FFF2-40B4-BE49-F238E27FC236}">
                  <a16:creationId xmlns:a16="http://schemas.microsoft.com/office/drawing/2014/main" xmlns="" id="{E809743D-65A3-46EC-BF58-52C3FBE78081}"/>
                </a:ext>
              </a:extLst>
            </p:cNvPr>
            <p:cNvSpPr>
              <a:spLocks noChangeArrowheads="1"/>
            </p:cNvSpPr>
            <p:nvPr/>
          </p:nvSpPr>
          <p:spPr bwMode="auto">
            <a:xfrm>
              <a:off x="5877" y="15939"/>
              <a:ext cx="270" cy="269"/>
            </a:xfrm>
            <a:prstGeom prst="rect">
              <a:avLst/>
            </a:prstGeom>
            <a:solidFill>
              <a:srgbClr val="FFFFFF"/>
            </a:solidFill>
            <a:ln w="9525">
              <a:solidFill>
                <a:srgbClr val="000000"/>
              </a:solidFill>
              <a:miter lim="800000"/>
              <a:headEnd/>
              <a:tailEnd/>
            </a:ln>
          </p:spPr>
          <p:txBody>
            <a:bodyPr lIns="51435" tIns="25718" rIns="51435" bIns="25718" upright="1"/>
            <a:lstStyle>
              <a:defPPr>
                <a:defRPr lang="fr-FR"/>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defRPr/>
              </a:pPr>
              <a:endParaRPr lang="en-IN" sz="1013">
                <a:latin typeface="Arial" charset="0"/>
                <a:cs typeface="Arial" charset="0"/>
              </a:endParaRPr>
            </a:p>
          </p:txBody>
        </p:sp>
        <p:sp>
          <p:nvSpPr>
            <p:cNvPr id="10" name="Rectangle 9">
              <a:extLst>
                <a:ext uri="{FF2B5EF4-FFF2-40B4-BE49-F238E27FC236}">
                  <a16:creationId xmlns:a16="http://schemas.microsoft.com/office/drawing/2014/main" xmlns="" id="{D5738327-2D44-43E7-AB5B-DE664BE4E9AB}"/>
                </a:ext>
              </a:extLst>
            </p:cNvPr>
            <p:cNvSpPr>
              <a:spLocks noChangeArrowheads="1"/>
            </p:cNvSpPr>
            <p:nvPr/>
          </p:nvSpPr>
          <p:spPr bwMode="auto">
            <a:xfrm>
              <a:off x="6245" y="15939"/>
              <a:ext cx="270" cy="269"/>
            </a:xfrm>
            <a:prstGeom prst="rect">
              <a:avLst/>
            </a:prstGeom>
            <a:solidFill>
              <a:srgbClr val="FFFFFF"/>
            </a:solidFill>
            <a:ln w="9525">
              <a:solidFill>
                <a:srgbClr val="000000"/>
              </a:solidFill>
              <a:miter lim="800000"/>
              <a:headEnd/>
              <a:tailEnd/>
            </a:ln>
          </p:spPr>
          <p:txBody>
            <a:bodyPr lIns="51435" tIns="25718" rIns="51435" bIns="25718" upright="1"/>
            <a:lstStyle>
              <a:defPPr>
                <a:defRPr lang="fr-FR"/>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defRPr/>
              </a:pPr>
              <a:endParaRPr lang="en-IN" sz="1013">
                <a:latin typeface="Arial" charset="0"/>
                <a:cs typeface="Arial" charset="0"/>
              </a:endParaRPr>
            </a:p>
          </p:txBody>
        </p:sp>
      </p:grpSp>
      <p:sp>
        <p:nvSpPr>
          <p:cNvPr id="11" name="Rectangle 10">
            <a:extLst>
              <a:ext uri="{FF2B5EF4-FFF2-40B4-BE49-F238E27FC236}">
                <a16:creationId xmlns:a16="http://schemas.microsoft.com/office/drawing/2014/main" xmlns="" id="{8F693D88-3BD4-4169-B79E-E63FD90263F8}"/>
              </a:ext>
            </a:extLst>
          </p:cNvPr>
          <p:cNvSpPr/>
          <p:nvPr/>
        </p:nvSpPr>
        <p:spPr>
          <a:xfrm>
            <a:off x="580701" y="5643214"/>
            <a:ext cx="3379265" cy="253916"/>
          </a:xfrm>
          <a:prstGeom prst="rect">
            <a:avLst/>
          </a:prstGeom>
        </p:spPr>
        <p:txBody>
          <a:bodyPr wrap="square">
            <a:spAutoFit/>
          </a:bodyPr>
          <a:lstStyle>
            <a:defPPr>
              <a:defRPr lang="fr-FR"/>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defRPr/>
            </a:pPr>
            <a:r>
              <a:rPr lang="en-IN" sz="1050" b="1" dirty="0" err="1">
                <a:latin typeface="Kruti Dev 010" pitchFamily="2" charset="0"/>
                <a:ea typeface="Calibri" panose="020F0502020204030204" pitchFamily="34" charset="0"/>
                <a:cs typeface="Times New Roman" panose="02020603050405020304" pitchFamily="18" charset="0"/>
              </a:rPr>
              <a:t>lapkyuky</a:t>
            </a:r>
            <a:r>
              <a:rPr lang="en-IN" sz="1050" b="1" dirty="0">
                <a:latin typeface="Kruti Dev 010" pitchFamily="2" charset="0"/>
                <a:ea typeface="Calibri" panose="020F0502020204030204" pitchFamily="34" charset="0"/>
                <a:cs typeface="Times New Roman" panose="02020603050405020304" pitchFamily="18" charset="0"/>
              </a:rPr>
              <a:t>;] </a:t>
            </a:r>
            <a:r>
              <a:rPr lang="en-IN" sz="1050" b="1" dirty="0" err="1">
                <a:latin typeface="Kruti Dev 010" pitchFamily="2" charset="0"/>
                <a:ea typeface="Calibri" panose="020F0502020204030204" pitchFamily="34" charset="0"/>
                <a:cs typeface="Times New Roman" panose="02020603050405020304" pitchFamily="18" charset="0"/>
              </a:rPr>
              <a:t>uxj</a:t>
            </a:r>
            <a:r>
              <a:rPr lang="en-IN" sz="1050" b="1" dirty="0">
                <a:latin typeface="Kruti Dev 010" pitchFamily="2" charset="0"/>
                <a:ea typeface="Calibri" panose="020F0502020204030204" pitchFamily="34" charset="0"/>
                <a:cs typeface="Times New Roman" panose="02020603050405020304" pitchFamily="18" charset="0"/>
              </a:rPr>
              <a:t> </a:t>
            </a:r>
            <a:r>
              <a:rPr lang="en-IN" sz="1050" b="1" dirty="0" err="1">
                <a:latin typeface="Kruti Dev 010" pitchFamily="2" charset="0"/>
                <a:ea typeface="Calibri" panose="020F0502020204030204" pitchFamily="34" charset="0"/>
                <a:cs typeface="Times New Roman" panose="02020603050405020304" pitchFamily="18" charset="0"/>
              </a:rPr>
              <a:t>rFkk</a:t>
            </a:r>
            <a:r>
              <a:rPr lang="en-IN" sz="1050" b="1" dirty="0">
                <a:latin typeface="Kruti Dev 010" pitchFamily="2" charset="0"/>
                <a:ea typeface="Calibri" panose="020F0502020204030204" pitchFamily="34" charset="0"/>
                <a:cs typeface="Times New Roman" panose="02020603050405020304" pitchFamily="18" charset="0"/>
              </a:rPr>
              <a:t> </a:t>
            </a:r>
            <a:r>
              <a:rPr lang="en-IN" sz="1050" b="1" dirty="0" err="1">
                <a:latin typeface="Kruti Dev 010" pitchFamily="2" charset="0"/>
                <a:ea typeface="Calibri" panose="020F0502020204030204" pitchFamily="34" charset="0"/>
                <a:cs typeface="Times New Roman" panose="02020603050405020304" pitchFamily="18" charset="0"/>
              </a:rPr>
              <a:t>xzke</a:t>
            </a:r>
            <a:r>
              <a:rPr lang="en-IN" sz="1050" b="1" dirty="0">
                <a:latin typeface="Kruti Dev 010" pitchFamily="2" charset="0"/>
                <a:ea typeface="Calibri" panose="020F0502020204030204" pitchFamily="34" charset="0"/>
                <a:cs typeface="Times New Roman" panose="02020603050405020304" pitchFamily="18" charset="0"/>
              </a:rPr>
              <a:t> </a:t>
            </a:r>
            <a:r>
              <a:rPr lang="en-IN" sz="1050" b="1" dirty="0" err="1">
                <a:latin typeface="Kruti Dev 010" pitchFamily="2" charset="0"/>
                <a:ea typeface="Calibri" panose="020F0502020204030204" pitchFamily="34" charset="0"/>
                <a:cs typeface="Times New Roman" panose="02020603050405020304" pitchFamily="18" charset="0"/>
              </a:rPr>
              <a:t>fuos’k</a:t>
            </a:r>
            <a:r>
              <a:rPr lang="en-IN" sz="1050" b="1" dirty="0">
                <a:latin typeface="Kruti Dev 010" pitchFamily="2" charset="0"/>
                <a:ea typeface="Calibri" panose="020F0502020204030204" pitchFamily="34" charset="0"/>
                <a:cs typeface="Times New Roman" panose="02020603050405020304" pitchFamily="18" charset="0"/>
              </a:rPr>
              <a:t>] </a:t>
            </a:r>
            <a:r>
              <a:rPr lang="en-IN" sz="1050" b="1" dirty="0" err="1">
                <a:latin typeface="Kruti Dev 010" pitchFamily="2" charset="0"/>
                <a:ea typeface="Calibri" panose="020F0502020204030204" pitchFamily="34" charset="0"/>
                <a:cs typeface="Times New Roman" panose="02020603050405020304" pitchFamily="18" charset="0"/>
              </a:rPr>
              <a:t>vVy</a:t>
            </a:r>
            <a:r>
              <a:rPr lang="en-IN" sz="1050" b="1" dirty="0">
                <a:latin typeface="Kruti Dev 010" pitchFamily="2" charset="0"/>
                <a:ea typeface="Calibri" panose="020F0502020204030204" pitchFamily="34" charset="0"/>
                <a:cs typeface="Times New Roman" panose="02020603050405020304" pitchFamily="18" charset="0"/>
              </a:rPr>
              <a:t> </a:t>
            </a:r>
            <a:r>
              <a:rPr lang="en-IN" sz="1050" b="1" dirty="0" err="1">
                <a:latin typeface="Kruti Dev 010" pitchFamily="2" charset="0"/>
                <a:ea typeface="Calibri" panose="020F0502020204030204" pitchFamily="34" charset="0"/>
                <a:cs typeface="Times New Roman" panose="02020603050405020304" pitchFamily="18" charset="0"/>
              </a:rPr>
              <a:t>uxj</a:t>
            </a:r>
            <a:r>
              <a:rPr lang="en-IN" sz="1050" b="1" dirty="0">
                <a:latin typeface="Kruti Dev 010" pitchFamily="2" charset="0"/>
                <a:ea typeface="Calibri" panose="020F0502020204030204" pitchFamily="34" charset="0"/>
                <a:cs typeface="Times New Roman" panose="02020603050405020304" pitchFamily="18" charset="0"/>
              </a:rPr>
              <a:t>] </a:t>
            </a:r>
            <a:r>
              <a:rPr lang="en-IN" sz="1050" b="1" dirty="0" err="1">
                <a:latin typeface="Kruti Dev 010" pitchFamily="2" charset="0"/>
                <a:ea typeface="Calibri" panose="020F0502020204030204" pitchFamily="34" charset="0"/>
                <a:cs typeface="Times New Roman" panose="02020603050405020304" pitchFamily="18" charset="0"/>
              </a:rPr>
              <a:t>NRrhlx</a:t>
            </a:r>
            <a:r>
              <a:rPr lang="en-IN" sz="1050" b="1" dirty="0">
                <a:latin typeface="Kruti Dev 010" pitchFamily="2" charset="0"/>
                <a:ea typeface="Calibri" panose="020F0502020204030204" pitchFamily="34" charset="0"/>
                <a:cs typeface="Times New Roman" panose="02020603050405020304" pitchFamily="18" charset="0"/>
              </a:rPr>
              <a:t>&lt;+</a:t>
            </a:r>
            <a:endParaRPr lang="en-IN" sz="1050" dirty="0">
              <a:latin typeface="Arial" charset="0"/>
              <a:cs typeface="Arial" charset="0"/>
            </a:endParaRPr>
          </a:p>
        </p:txBody>
      </p:sp>
      <p:pic>
        <p:nvPicPr>
          <p:cNvPr id="13" name="Picture 12">
            <a:extLst>
              <a:ext uri="{FF2B5EF4-FFF2-40B4-BE49-F238E27FC236}">
                <a16:creationId xmlns:a16="http://schemas.microsoft.com/office/drawing/2014/main" xmlns="" id="{FF5723A9-6BA4-49D7-BC60-59DADBFFEDCD}"/>
              </a:ext>
            </a:extLst>
          </p:cNvPr>
          <p:cNvPicPr>
            <a:picLocks noChangeAspect="1"/>
          </p:cNvPicPr>
          <p:nvPr/>
        </p:nvPicPr>
        <p:blipFill rotWithShape="1">
          <a:blip r:embed="rId2" cstate="email">
            <a:extLst>
              <a:ext uri="{28A0092B-C50C-407E-A947-70E740481C1C}">
                <a14:useLocalDpi xmlns:a14="http://schemas.microsoft.com/office/drawing/2010/main" xmlns=""/>
              </a:ext>
            </a:extLst>
          </a:blip>
          <a:srcRect/>
          <a:stretch/>
        </p:blipFill>
        <p:spPr>
          <a:xfrm>
            <a:off x="299" y="857250"/>
            <a:ext cx="7025750" cy="5143500"/>
          </a:xfrm>
          <a:prstGeom prst="rect">
            <a:avLst/>
          </a:prstGeom>
        </p:spPr>
      </p:pic>
    </p:spTree>
    <p:extLst>
      <p:ext uri="{BB962C8B-B14F-4D97-AF65-F5344CB8AC3E}">
        <p14:creationId xmlns:p14="http://schemas.microsoft.com/office/powerpoint/2010/main" xmlns="" val="382559364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map&#10;&#10;Description generated with very high confidence">
            <a:extLst>
              <a:ext uri="{FF2B5EF4-FFF2-40B4-BE49-F238E27FC236}">
                <a16:creationId xmlns:a16="http://schemas.microsoft.com/office/drawing/2014/main" xmlns="" id="{6BD70A32-AEE6-46D8-991D-25DD4C1C3279}"/>
              </a:ext>
            </a:extLst>
          </p:cNvPr>
          <p:cNvPicPr>
            <a:picLocks noChangeAspect="1"/>
          </p:cNvPicPr>
          <p:nvPr/>
        </p:nvPicPr>
        <p:blipFill rotWithShape="1">
          <a:blip r:embed="rId2" cstate="email">
            <a:extLst>
              <a:ext uri="{28A0092B-C50C-407E-A947-70E740481C1C}">
                <a14:useLocalDpi xmlns:a14="http://schemas.microsoft.com/office/drawing/2010/main" xmlns=""/>
              </a:ext>
            </a:extLst>
          </a:blip>
          <a:srcRect/>
          <a:stretch/>
        </p:blipFill>
        <p:spPr>
          <a:xfrm>
            <a:off x="0" y="857250"/>
            <a:ext cx="4286250" cy="5143500"/>
          </a:xfrm>
          <a:prstGeom prst="rect">
            <a:avLst/>
          </a:prstGeom>
        </p:spPr>
      </p:pic>
      <p:sp>
        <p:nvSpPr>
          <p:cNvPr id="4" name="Oval 3">
            <a:extLst>
              <a:ext uri="{FF2B5EF4-FFF2-40B4-BE49-F238E27FC236}">
                <a16:creationId xmlns:a16="http://schemas.microsoft.com/office/drawing/2014/main" xmlns="" id="{8B17225C-F505-4E0C-86EC-DD19F3E91292}"/>
              </a:ext>
            </a:extLst>
          </p:cNvPr>
          <p:cNvSpPr/>
          <p:nvPr/>
        </p:nvSpPr>
        <p:spPr>
          <a:xfrm>
            <a:off x="2714401" y="1357993"/>
            <a:ext cx="739830" cy="745615"/>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Oval 4">
            <a:extLst>
              <a:ext uri="{FF2B5EF4-FFF2-40B4-BE49-F238E27FC236}">
                <a16:creationId xmlns:a16="http://schemas.microsoft.com/office/drawing/2014/main" xmlns="" id="{75237543-CFE4-4391-8894-DD375711CC4B}"/>
              </a:ext>
            </a:extLst>
          </p:cNvPr>
          <p:cNvSpPr/>
          <p:nvPr/>
        </p:nvSpPr>
        <p:spPr>
          <a:xfrm>
            <a:off x="3246183" y="2468447"/>
            <a:ext cx="739830" cy="745615"/>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Oval 7">
            <a:extLst>
              <a:ext uri="{FF2B5EF4-FFF2-40B4-BE49-F238E27FC236}">
                <a16:creationId xmlns:a16="http://schemas.microsoft.com/office/drawing/2014/main" xmlns="" id="{F66E0BBB-4C15-491F-B780-7F32DBCA9895}"/>
              </a:ext>
            </a:extLst>
          </p:cNvPr>
          <p:cNvSpPr/>
          <p:nvPr/>
        </p:nvSpPr>
        <p:spPr>
          <a:xfrm>
            <a:off x="2719846" y="3899811"/>
            <a:ext cx="739830" cy="745615"/>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Oval 8">
            <a:extLst>
              <a:ext uri="{FF2B5EF4-FFF2-40B4-BE49-F238E27FC236}">
                <a16:creationId xmlns:a16="http://schemas.microsoft.com/office/drawing/2014/main" xmlns="" id="{033648C4-03B0-452B-876D-9DE6C98F75C3}"/>
              </a:ext>
            </a:extLst>
          </p:cNvPr>
          <p:cNvSpPr/>
          <p:nvPr/>
        </p:nvSpPr>
        <p:spPr>
          <a:xfrm>
            <a:off x="3251628" y="5010265"/>
            <a:ext cx="739830" cy="745615"/>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TextBox 9">
            <a:extLst>
              <a:ext uri="{FF2B5EF4-FFF2-40B4-BE49-F238E27FC236}">
                <a16:creationId xmlns:a16="http://schemas.microsoft.com/office/drawing/2014/main" xmlns="" id="{853370F7-425F-4905-BE8E-E10B37D4F918}"/>
              </a:ext>
            </a:extLst>
          </p:cNvPr>
          <p:cNvSpPr txBox="1"/>
          <p:nvPr/>
        </p:nvSpPr>
        <p:spPr>
          <a:xfrm>
            <a:off x="4857752" y="1167493"/>
            <a:ext cx="4089187" cy="1384995"/>
          </a:xfrm>
          <a:prstGeom prst="rect">
            <a:avLst/>
          </a:prstGeom>
          <a:noFill/>
        </p:spPr>
        <p:txBody>
          <a:bodyPr wrap="square" rtlCol="0">
            <a:spAutoFit/>
          </a:bodyPr>
          <a:lstStyle/>
          <a:p>
            <a:r>
              <a:rPr lang="en-IN" sz="2100" dirty="0"/>
              <a:t>Marking of Objections/ Suggestions received on Draft DP and it’s hearing by the 17(K) committee</a:t>
            </a:r>
          </a:p>
        </p:txBody>
      </p:sp>
      <p:sp>
        <p:nvSpPr>
          <p:cNvPr id="11" name="TextBox 10">
            <a:extLst>
              <a:ext uri="{FF2B5EF4-FFF2-40B4-BE49-F238E27FC236}">
                <a16:creationId xmlns:a16="http://schemas.microsoft.com/office/drawing/2014/main" xmlns="" id="{0B4B6588-7F1A-40E9-B4BA-04082D4A2C99}"/>
              </a:ext>
            </a:extLst>
          </p:cNvPr>
          <p:cNvSpPr txBox="1"/>
          <p:nvPr/>
        </p:nvSpPr>
        <p:spPr>
          <a:xfrm>
            <a:off x="4857752" y="2683147"/>
            <a:ext cx="4082228" cy="1061829"/>
          </a:xfrm>
          <a:prstGeom prst="rect">
            <a:avLst/>
          </a:prstGeom>
          <a:noFill/>
        </p:spPr>
        <p:txBody>
          <a:bodyPr wrap="square" rtlCol="0">
            <a:spAutoFit/>
          </a:bodyPr>
          <a:lstStyle/>
          <a:p>
            <a:r>
              <a:rPr lang="en-IN" sz="2100" dirty="0"/>
              <a:t>Modification of </a:t>
            </a:r>
            <a:r>
              <a:rPr lang="en-IN" sz="2100" dirty="0" err="1"/>
              <a:t>landuse</a:t>
            </a:r>
            <a:r>
              <a:rPr lang="en-IN" sz="2100" dirty="0"/>
              <a:t> as per approved Objections/ Suggestions</a:t>
            </a:r>
          </a:p>
        </p:txBody>
      </p:sp>
      <p:grpSp>
        <p:nvGrpSpPr>
          <p:cNvPr id="12" name="Group 11">
            <a:extLst>
              <a:ext uri="{FF2B5EF4-FFF2-40B4-BE49-F238E27FC236}">
                <a16:creationId xmlns:a16="http://schemas.microsoft.com/office/drawing/2014/main" xmlns="" id="{3EBAF776-D9C1-43C5-B3A6-58BEC7519E15}"/>
              </a:ext>
            </a:extLst>
          </p:cNvPr>
          <p:cNvGrpSpPr>
            <a:grpSpLocks/>
          </p:cNvGrpSpPr>
          <p:nvPr/>
        </p:nvGrpSpPr>
        <p:grpSpPr bwMode="auto">
          <a:xfrm>
            <a:off x="105745" y="5538486"/>
            <a:ext cx="361847" cy="335561"/>
            <a:chOff x="5877" y="15572"/>
            <a:chExt cx="638" cy="636"/>
          </a:xfrm>
        </p:grpSpPr>
        <p:sp>
          <p:nvSpPr>
            <p:cNvPr id="13" name="Rectangle 12">
              <a:extLst>
                <a:ext uri="{FF2B5EF4-FFF2-40B4-BE49-F238E27FC236}">
                  <a16:creationId xmlns:a16="http://schemas.microsoft.com/office/drawing/2014/main" xmlns="" id="{B9DF8E22-AC93-4194-899C-C3D9AA7BA043}"/>
                </a:ext>
              </a:extLst>
            </p:cNvPr>
            <p:cNvSpPr>
              <a:spLocks noChangeArrowheads="1"/>
            </p:cNvSpPr>
            <p:nvPr/>
          </p:nvSpPr>
          <p:spPr bwMode="auto">
            <a:xfrm>
              <a:off x="5877" y="15572"/>
              <a:ext cx="270" cy="269"/>
            </a:xfrm>
            <a:prstGeom prst="rect">
              <a:avLst/>
            </a:prstGeom>
            <a:solidFill>
              <a:srgbClr val="FFFFFF"/>
            </a:solidFill>
            <a:ln w="9525">
              <a:solidFill>
                <a:srgbClr val="000000"/>
              </a:solidFill>
              <a:miter lim="800000"/>
              <a:headEnd/>
              <a:tailEnd/>
            </a:ln>
          </p:spPr>
          <p:txBody>
            <a:bodyPr lIns="51435" tIns="25718" rIns="51435" bIns="25718" upright="1"/>
            <a:lstStyle>
              <a:defPPr>
                <a:defRPr lang="fr-FR"/>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defRPr/>
              </a:pPr>
              <a:endParaRPr lang="en-IN" sz="1013">
                <a:latin typeface="Arial" charset="0"/>
                <a:cs typeface="Arial" charset="0"/>
              </a:endParaRPr>
            </a:p>
          </p:txBody>
        </p:sp>
        <p:sp>
          <p:nvSpPr>
            <p:cNvPr id="14" name="Rectangle 13">
              <a:extLst>
                <a:ext uri="{FF2B5EF4-FFF2-40B4-BE49-F238E27FC236}">
                  <a16:creationId xmlns:a16="http://schemas.microsoft.com/office/drawing/2014/main" xmlns="" id="{4D421C97-ADCB-4D22-95F1-92D068C8A1D5}"/>
                </a:ext>
              </a:extLst>
            </p:cNvPr>
            <p:cNvSpPr>
              <a:spLocks noChangeArrowheads="1"/>
            </p:cNvSpPr>
            <p:nvPr/>
          </p:nvSpPr>
          <p:spPr bwMode="auto">
            <a:xfrm>
              <a:off x="6245" y="15572"/>
              <a:ext cx="270" cy="269"/>
            </a:xfrm>
            <a:prstGeom prst="rect">
              <a:avLst/>
            </a:prstGeom>
            <a:solidFill>
              <a:srgbClr val="FFFFFF"/>
            </a:solidFill>
            <a:ln w="9525">
              <a:solidFill>
                <a:srgbClr val="000000"/>
              </a:solidFill>
              <a:miter lim="800000"/>
              <a:headEnd/>
              <a:tailEnd/>
            </a:ln>
          </p:spPr>
          <p:txBody>
            <a:bodyPr lIns="51435" tIns="25718" rIns="51435" bIns="25718" upright="1"/>
            <a:lstStyle>
              <a:defPPr>
                <a:defRPr lang="fr-FR"/>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defRPr/>
              </a:pPr>
              <a:endParaRPr lang="en-IN" sz="1013">
                <a:latin typeface="Arial" charset="0"/>
                <a:cs typeface="Arial" charset="0"/>
              </a:endParaRPr>
            </a:p>
          </p:txBody>
        </p:sp>
        <p:sp>
          <p:nvSpPr>
            <p:cNvPr id="15" name="Rectangle 14">
              <a:extLst>
                <a:ext uri="{FF2B5EF4-FFF2-40B4-BE49-F238E27FC236}">
                  <a16:creationId xmlns:a16="http://schemas.microsoft.com/office/drawing/2014/main" xmlns="" id="{37C4DA8D-EA78-458A-9DB9-460B508293D3}"/>
                </a:ext>
              </a:extLst>
            </p:cNvPr>
            <p:cNvSpPr>
              <a:spLocks noChangeArrowheads="1"/>
            </p:cNvSpPr>
            <p:nvPr/>
          </p:nvSpPr>
          <p:spPr bwMode="auto">
            <a:xfrm>
              <a:off x="5877" y="15939"/>
              <a:ext cx="270" cy="269"/>
            </a:xfrm>
            <a:prstGeom prst="rect">
              <a:avLst/>
            </a:prstGeom>
            <a:solidFill>
              <a:srgbClr val="FFFFFF"/>
            </a:solidFill>
            <a:ln w="9525">
              <a:solidFill>
                <a:srgbClr val="000000"/>
              </a:solidFill>
              <a:miter lim="800000"/>
              <a:headEnd/>
              <a:tailEnd/>
            </a:ln>
          </p:spPr>
          <p:txBody>
            <a:bodyPr lIns="51435" tIns="25718" rIns="51435" bIns="25718" upright="1"/>
            <a:lstStyle>
              <a:defPPr>
                <a:defRPr lang="fr-FR"/>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defRPr/>
              </a:pPr>
              <a:endParaRPr lang="en-IN" sz="1013">
                <a:latin typeface="Arial" charset="0"/>
                <a:cs typeface="Arial" charset="0"/>
              </a:endParaRPr>
            </a:p>
          </p:txBody>
        </p:sp>
        <p:sp>
          <p:nvSpPr>
            <p:cNvPr id="16" name="Rectangle 15">
              <a:extLst>
                <a:ext uri="{FF2B5EF4-FFF2-40B4-BE49-F238E27FC236}">
                  <a16:creationId xmlns:a16="http://schemas.microsoft.com/office/drawing/2014/main" xmlns="" id="{F6868FEC-2165-43E2-910F-E4EAACA58BE3}"/>
                </a:ext>
              </a:extLst>
            </p:cNvPr>
            <p:cNvSpPr>
              <a:spLocks noChangeArrowheads="1"/>
            </p:cNvSpPr>
            <p:nvPr/>
          </p:nvSpPr>
          <p:spPr bwMode="auto">
            <a:xfrm>
              <a:off x="6245" y="15939"/>
              <a:ext cx="270" cy="269"/>
            </a:xfrm>
            <a:prstGeom prst="rect">
              <a:avLst/>
            </a:prstGeom>
            <a:solidFill>
              <a:srgbClr val="FFFFFF"/>
            </a:solidFill>
            <a:ln w="9525">
              <a:solidFill>
                <a:srgbClr val="000000"/>
              </a:solidFill>
              <a:miter lim="800000"/>
              <a:headEnd/>
              <a:tailEnd/>
            </a:ln>
          </p:spPr>
          <p:txBody>
            <a:bodyPr lIns="51435" tIns="25718" rIns="51435" bIns="25718" upright="1"/>
            <a:lstStyle>
              <a:defPPr>
                <a:defRPr lang="fr-FR"/>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defRPr/>
              </a:pPr>
              <a:endParaRPr lang="en-IN" sz="1013">
                <a:latin typeface="Arial" charset="0"/>
                <a:cs typeface="Arial" charset="0"/>
              </a:endParaRPr>
            </a:p>
          </p:txBody>
        </p:sp>
      </p:grpSp>
      <p:sp>
        <p:nvSpPr>
          <p:cNvPr id="17" name="Rectangle 16">
            <a:extLst>
              <a:ext uri="{FF2B5EF4-FFF2-40B4-BE49-F238E27FC236}">
                <a16:creationId xmlns:a16="http://schemas.microsoft.com/office/drawing/2014/main" xmlns="" id="{7A4BD0BD-830A-4B46-B54B-85D68F04E5B0}"/>
              </a:ext>
            </a:extLst>
          </p:cNvPr>
          <p:cNvSpPr/>
          <p:nvPr/>
        </p:nvSpPr>
        <p:spPr>
          <a:xfrm>
            <a:off x="580701" y="5643214"/>
            <a:ext cx="3379265" cy="253916"/>
          </a:xfrm>
          <a:prstGeom prst="rect">
            <a:avLst/>
          </a:prstGeom>
        </p:spPr>
        <p:txBody>
          <a:bodyPr wrap="square">
            <a:spAutoFit/>
          </a:bodyPr>
          <a:lstStyle>
            <a:defPPr>
              <a:defRPr lang="fr-FR"/>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defRPr/>
            </a:pPr>
            <a:r>
              <a:rPr lang="en-IN" sz="1050" b="1" dirty="0" err="1">
                <a:latin typeface="Kruti Dev 010" pitchFamily="2" charset="0"/>
                <a:ea typeface="Calibri" panose="020F0502020204030204" pitchFamily="34" charset="0"/>
                <a:cs typeface="Times New Roman" panose="02020603050405020304" pitchFamily="18" charset="0"/>
              </a:rPr>
              <a:t>lapkyuky</a:t>
            </a:r>
            <a:r>
              <a:rPr lang="en-IN" sz="1050" b="1" dirty="0">
                <a:latin typeface="Kruti Dev 010" pitchFamily="2" charset="0"/>
                <a:ea typeface="Calibri" panose="020F0502020204030204" pitchFamily="34" charset="0"/>
                <a:cs typeface="Times New Roman" panose="02020603050405020304" pitchFamily="18" charset="0"/>
              </a:rPr>
              <a:t>;] </a:t>
            </a:r>
            <a:r>
              <a:rPr lang="en-IN" sz="1050" b="1" dirty="0" err="1">
                <a:latin typeface="Kruti Dev 010" pitchFamily="2" charset="0"/>
                <a:ea typeface="Calibri" panose="020F0502020204030204" pitchFamily="34" charset="0"/>
                <a:cs typeface="Times New Roman" panose="02020603050405020304" pitchFamily="18" charset="0"/>
              </a:rPr>
              <a:t>uxj</a:t>
            </a:r>
            <a:r>
              <a:rPr lang="en-IN" sz="1050" b="1" dirty="0">
                <a:latin typeface="Kruti Dev 010" pitchFamily="2" charset="0"/>
                <a:ea typeface="Calibri" panose="020F0502020204030204" pitchFamily="34" charset="0"/>
                <a:cs typeface="Times New Roman" panose="02020603050405020304" pitchFamily="18" charset="0"/>
              </a:rPr>
              <a:t> </a:t>
            </a:r>
            <a:r>
              <a:rPr lang="en-IN" sz="1050" b="1" dirty="0" err="1">
                <a:latin typeface="Kruti Dev 010" pitchFamily="2" charset="0"/>
                <a:ea typeface="Calibri" panose="020F0502020204030204" pitchFamily="34" charset="0"/>
                <a:cs typeface="Times New Roman" panose="02020603050405020304" pitchFamily="18" charset="0"/>
              </a:rPr>
              <a:t>rFkk</a:t>
            </a:r>
            <a:r>
              <a:rPr lang="en-IN" sz="1050" b="1" dirty="0">
                <a:latin typeface="Kruti Dev 010" pitchFamily="2" charset="0"/>
                <a:ea typeface="Calibri" panose="020F0502020204030204" pitchFamily="34" charset="0"/>
                <a:cs typeface="Times New Roman" panose="02020603050405020304" pitchFamily="18" charset="0"/>
              </a:rPr>
              <a:t> </a:t>
            </a:r>
            <a:r>
              <a:rPr lang="en-IN" sz="1050" b="1" dirty="0" err="1">
                <a:latin typeface="Kruti Dev 010" pitchFamily="2" charset="0"/>
                <a:ea typeface="Calibri" panose="020F0502020204030204" pitchFamily="34" charset="0"/>
                <a:cs typeface="Times New Roman" panose="02020603050405020304" pitchFamily="18" charset="0"/>
              </a:rPr>
              <a:t>xzke</a:t>
            </a:r>
            <a:r>
              <a:rPr lang="en-IN" sz="1050" b="1" dirty="0">
                <a:latin typeface="Kruti Dev 010" pitchFamily="2" charset="0"/>
                <a:ea typeface="Calibri" panose="020F0502020204030204" pitchFamily="34" charset="0"/>
                <a:cs typeface="Times New Roman" panose="02020603050405020304" pitchFamily="18" charset="0"/>
              </a:rPr>
              <a:t> </a:t>
            </a:r>
            <a:r>
              <a:rPr lang="en-IN" sz="1050" b="1" dirty="0" err="1">
                <a:latin typeface="Kruti Dev 010" pitchFamily="2" charset="0"/>
                <a:ea typeface="Calibri" panose="020F0502020204030204" pitchFamily="34" charset="0"/>
                <a:cs typeface="Times New Roman" panose="02020603050405020304" pitchFamily="18" charset="0"/>
              </a:rPr>
              <a:t>fuos’k</a:t>
            </a:r>
            <a:r>
              <a:rPr lang="en-IN" sz="1050" b="1" dirty="0">
                <a:latin typeface="Kruti Dev 010" pitchFamily="2" charset="0"/>
                <a:ea typeface="Calibri" panose="020F0502020204030204" pitchFamily="34" charset="0"/>
                <a:cs typeface="Times New Roman" panose="02020603050405020304" pitchFamily="18" charset="0"/>
              </a:rPr>
              <a:t>] </a:t>
            </a:r>
            <a:r>
              <a:rPr lang="en-IN" sz="1050" b="1" dirty="0" err="1">
                <a:latin typeface="Kruti Dev 010" pitchFamily="2" charset="0"/>
                <a:ea typeface="Calibri" panose="020F0502020204030204" pitchFamily="34" charset="0"/>
                <a:cs typeface="Times New Roman" panose="02020603050405020304" pitchFamily="18" charset="0"/>
              </a:rPr>
              <a:t>vVy</a:t>
            </a:r>
            <a:r>
              <a:rPr lang="en-IN" sz="1050" b="1" dirty="0">
                <a:latin typeface="Kruti Dev 010" pitchFamily="2" charset="0"/>
                <a:ea typeface="Calibri" panose="020F0502020204030204" pitchFamily="34" charset="0"/>
                <a:cs typeface="Times New Roman" panose="02020603050405020304" pitchFamily="18" charset="0"/>
              </a:rPr>
              <a:t> </a:t>
            </a:r>
            <a:r>
              <a:rPr lang="en-IN" sz="1050" b="1" dirty="0" err="1">
                <a:latin typeface="Kruti Dev 010" pitchFamily="2" charset="0"/>
                <a:ea typeface="Calibri" panose="020F0502020204030204" pitchFamily="34" charset="0"/>
                <a:cs typeface="Times New Roman" panose="02020603050405020304" pitchFamily="18" charset="0"/>
              </a:rPr>
              <a:t>uxj</a:t>
            </a:r>
            <a:r>
              <a:rPr lang="en-IN" sz="1050" b="1" dirty="0">
                <a:latin typeface="Kruti Dev 010" pitchFamily="2" charset="0"/>
                <a:ea typeface="Calibri" panose="020F0502020204030204" pitchFamily="34" charset="0"/>
                <a:cs typeface="Times New Roman" panose="02020603050405020304" pitchFamily="18" charset="0"/>
              </a:rPr>
              <a:t>] </a:t>
            </a:r>
            <a:r>
              <a:rPr lang="en-IN" sz="1050" b="1" dirty="0" err="1">
                <a:latin typeface="Kruti Dev 010" pitchFamily="2" charset="0"/>
                <a:ea typeface="Calibri" panose="020F0502020204030204" pitchFamily="34" charset="0"/>
                <a:cs typeface="Times New Roman" panose="02020603050405020304" pitchFamily="18" charset="0"/>
              </a:rPr>
              <a:t>NRrhlx</a:t>
            </a:r>
            <a:r>
              <a:rPr lang="en-IN" sz="1050" b="1" dirty="0">
                <a:latin typeface="Kruti Dev 010" pitchFamily="2" charset="0"/>
                <a:ea typeface="Calibri" panose="020F0502020204030204" pitchFamily="34" charset="0"/>
                <a:cs typeface="Times New Roman" panose="02020603050405020304" pitchFamily="18" charset="0"/>
              </a:rPr>
              <a:t>&lt;+</a:t>
            </a:r>
            <a:endParaRPr lang="en-IN" sz="1050" dirty="0">
              <a:latin typeface="Arial" charset="0"/>
              <a:cs typeface="Arial" charset="0"/>
            </a:endParaRPr>
          </a:p>
        </p:txBody>
      </p:sp>
      <p:sp>
        <p:nvSpPr>
          <p:cNvPr id="19" name="TextBox 18">
            <a:extLst>
              <a:ext uri="{FF2B5EF4-FFF2-40B4-BE49-F238E27FC236}">
                <a16:creationId xmlns:a16="http://schemas.microsoft.com/office/drawing/2014/main" xmlns="" id="{E4335425-2706-4261-9591-BC8DD0F09976}"/>
              </a:ext>
            </a:extLst>
          </p:cNvPr>
          <p:cNvSpPr txBox="1"/>
          <p:nvPr/>
        </p:nvSpPr>
        <p:spPr>
          <a:xfrm>
            <a:off x="4857752" y="3883296"/>
            <a:ext cx="4082228" cy="738664"/>
          </a:xfrm>
          <a:prstGeom prst="rect">
            <a:avLst/>
          </a:prstGeom>
          <a:noFill/>
        </p:spPr>
        <p:txBody>
          <a:bodyPr wrap="square" rtlCol="0">
            <a:spAutoFit/>
          </a:bodyPr>
          <a:lstStyle/>
          <a:p>
            <a:r>
              <a:rPr lang="en-IN" sz="2100" dirty="0"/>
              <a:t>Submission of Draft DP to DT&amp;CP u/s 18 (2)</a:t>
            </a:r>
          </a:p>
        </p:txBody>
      </p:sp>
      <p:sp>
        <p:nvSpPr>
          <p:cNvPr id="20" name="TextBox 19">
            <a:extLst>
              <a:ext uri="{FF2B5EF4-FFF2-40B4-BE49-F238E27FC236}">
                <a16:creationId xmlns:a16="http://schemas.microsoft.com/office/drawing/2014/main" xmlns="" id="{78841D70-979D-4850-815B-8389F2D26007}"/>
              </a:ext>
            </a:extLst>
          </p:cNvPr>
          <p:cNvSpPr txBox="1"/>
          <p:nvPr/>
        </p:nvSpPr>
        <p:spPr>
          <a:xfrm>
            <a:off x="4857752" y="4645426"/>
            <a:ext cx="4082228" cy="1061829"/>
          </a:xfrm>
          <a:prstGeom prst="rect">
            <a:avLst/>
          </a:prstGeom>
          <a:noFill/>
        </p:spPr>
        <p:txBody>
          <a:bodyPr wrap="square" rtlCol="0">
            <a:spAutoFit/>
          </a:bodyPr>
          <a:lstStyle/>
          <a:p>
            <a:r>
              <a:rPr lang="en-IN" sz="2100" dirty="0"/>
              <a:t>Submission by DT&amp;CP to the State Govt. with/ without modifications u/s 18(3)</a:t>
            </a:r>
          </a:p>
        </p:txBody>
      </p:sp>
    </p:spTree>
    <p:extLst>
      <p:ext uri="{BB962C8B-B14F-4D97-AF65-F5344CB8AC3E}">
        <p14:creationId xmlns:p14="http://schemas.microsoft.com/office/powerpoint/2010/main" xmlns="" val="224557105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0F6B4C14-813E-4745-AD69-45560CC42767}"/>
              </a:ext>
            </a:extLst>
          </p:cNvPr>
          <p:cNvSpPr txBox="1"/>
          <p:nvPr/>
        </p:nvSpPr>
        <p:spPr>
          <a:xfrm>
            <a:off x="7059713" y="987611"/>
            <a:ext cx="1887225" cy="1708160"/>
          </a:xfrm>
          <a:prstGeom prst="rect">
            <a:avLst/>
          </a:prstGeom>
          <a:noFill/>
        </p:spPr>
        <p:txBody>
          <a:bodyPr wrap="square" rtlCol="0">
            <a:spAutoFit/>
          </a:bodyPr>
          <a:lstStyle/>
          <a:p>
            <a:r>
              <a:rPr lang="en-IN" sz="2100" b="1" dirty="0"/>
              <a:t>Approval by State Govt. &amp; </a:t>
            </a:r>
          </a:p>
          <a:p>
            <a:r>
              <a:rPr lang="en-IN" sz="2100" b="1" dirty="0"/>
              <a:t>Notification of DP u/s 19(4) </a:t>
            </a:r>
          </a:p>
        </p:txBody>
      </p:sp>
      <p:grpSp>
        <p:nvGrpSpPr>
          <p:cNvPr id="5" name="Group 4">
            <a:extLst>
              <a:ext uri="{FF2B5EF4-FFF2-40B4-BE49-F238E27FC236}">
                <a16:creationId xmlns:a16="http://schemas.microsoft.com/office/drawing/2014/main" xmlns="" id="{70999EF3-284F-4595-9EE1-E2E5D297D522}"/>
              </a:ext>
            </a:extLst>
          </p:cNvPr>
          <p:cNvGrpSpPr>
            <a:grpSpLocks/>
          </p:cNvGrpSpPr>
          <p:nvPr/>
        </p:nvGrpSpPr>
        <p:grpSpPr bwMode="auto">
          <a:xfrm>
            <a:off x="105745" y="5538486"/>
            <a:ext cx="361847" cy="335561"/>
            <a:chOff x="5877" y="15572"/>
            <a:chExt cx="638" cy="636"/>
          </a:xfrm>
        </p:grpSpPr>
        <p:sp>
          <p:nvSpPr>
            <p:cNvPr id="6" name="Rectangle 5">
              <a:extLst>
                <a:ext uri="{FF2B5EF4-FFF2-40B4-BE49-F238E27FC236}">
                  <a16:creationId xmlns:a16="http://schemas.microsoft.com/office/drawing/2014/main" xmlns="" id="{3863EA0E-2D32-4904-9A86-554B82F1C633}"/>
                </a:ext>
              </a:extLst>
            </p:cNvPr>
            <p:cNvSpPr>
              <a:spLocks noChangeArrowheads="1"/>
            </p:cNvSpPr>
            <p:nvPr/>
          </p:nvSpPr>
          <p:spPr bwMode="auto">
            <a:xfrm>
              <a:off x="5877" y="15572"/>
              <a:ext cx="270" cy="269"/>
            </a:xfrm>
            <a:prstGeom prst="rect">
              <a:avLst/>
            </a:prstGeom>
            <a:solidFill>
              <a:srgbClr val="FFFFFF"/>
            </a:solidFill>
            <a:ln w="9525">
              <a:solidFill>
                <a:srgbClr val="000000"/>
              </a:solidFill>
              <a:miter lim="800000"/>
              <a:headEnd/>
              <a:tailEnd/>
            </a:ln>
          </p:spPr>
          <p:txBody>
            <a:bodyPr lIns="51435" tIns="25718" rIns="51435" bIns="25718" upright="1"/>
            <a:lstStyle>
              <a:defPPr>
                <a:defRPr lang="fr-FR"/>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defRPr/>
              </a:pPr>
              <a:endParaRPr lang="en-IN" sz="1013">
                <a:latin typeface="Arial" charset="0"/>
                <a:cs typeface="Arial" charset="0"/>
              </a:endParaRPr>
            </a:p>
          </p:txBody>
        </p:sp>
        <p:sp>
          <p:nvSpPr>
            <p:cNvPr id="7" name="Rectangle 6">
              <a:extLst>
                <a:ext uri="{FF2B5EF4-FFF2-40B4-BE49-F238E27FC236}">
                  <a16:creationId xmlns:a16="http://schemas.microsoft.com/office/drawing/2014/main" xmlns="" id="{B49032AD-C2AF-4BC5-B6D3-D59354BAFFFA}"/>
                </a:ext>
              </a:extLst>
            </p:cNvPr>
            <p:cNvSpPr>
              <a:spLocks noChangeArrowheads="1"/>
            </p:cNvSpPr>
            <p:nvPr/>
          </p:nvSpPr>
          <p:spPr bwMode="auto">
            <a:xfrm>
              <a:off x="6245" y="15572"/>
              <a:ext cx="270" cy="269"/>
            </a:xfrm>
            <a:prstGeom prst="rect">
              <a:avLst/>
            </a:prstGeom>
            <a:solidFill>
              <a:srgbClr val="FFFFFF"/>
            </a:solidFill>
            <a:ln w="9525">
              <a:solidFill>
                <a:srgbClr val="000000"/>
              </a:solidFill>
              <a:miter lim="800000"/>
              <a:headEnd/>
              <a:tailEnd/>
            </a:ln>
          </p:spPr>
          <p:txBody>
            <a:bodyPr lIns="51435" tIns="25718" rIns="51435" bIns="25718" upright="1"/>
            <a:lstStyle>
              <a:defPPr>
                <a:defRPr lang="fr-FR"/>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defRPr/>
              </a:pPr>
              <a:endParaRPr lang="en-IN" sz="1013">
                <a:latin typeface="Arial" charset="0"/>
                <a:cs typeface="Arial" charset="0"/>
              </a:endParaRPr>
            </a:p>
          </p:txBody>
        </p:sp>
        <p:sp>
          <p:nvSpPr>
            <p:cNvPr id="8" name="Rectangle 7">
              <a:extLst>
                <a:ext uri="{FF2B5EF4-FFF2-40B4-BE49-F238E27FC236}">
                  <a16:creationId xmlns:a16="http://schemas.microsoft.com/office/drawing/2014/main" xmlns="" id="{9E411EB6-6004-4456-9E59-4E54F69ACA41}"/>
                </a:ext>
              </a:extLst>
            </p:cNvPr>
            <p:cNvSpPr>
              <a:spLocks noChangeArrowheads="1"/>
            </p:cNvSpPr>
            <p:nvPr/>
          </p:nvSpPr>
          <p:spPr bwMode="auto">
            <a:xfrm>
              <a:off x="5877" y="15939"/>
              <a:ext cx="270" cy="269"/>
            </a:xfrm>
            <a:prstGeom prst="rect">
              <a:avLst/>
            </a:prstGeom>
            <a:solidFill>
              <a:srgbClr val="FFFFFF"/>
            </a:solidFill>
            <a:ln w="9525">
              <a:solidFill>
                <a:srgbClr val="000000"/>
              </a:solidFill>
              <a:miter lim="800000"/>
              <a:headEnd/>
              <a:tailEnd/>
            </a:ln>
          </p:spPr>
          <p:txBody>
            <a:bodyPr lIns="51435" tIns="25718" rIns="51435" bIns="25718" upright="1"/>
            <a:lstStyle>
              <a:defPPr>
                <a:defRPr lang="fr-FR"/>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defRPr/>
              </a:pPr>
              <a:endParaRPr lang="en-IN" sz="1013">
                <a:latin typeface="Arial" charset="0"/>
                <a:cs typeface="Arial" charset="0"/>
              </a:endParaRPr>
            </a:p>
          </p:txBody>
        </p:sp>
        <p:sp>
          <p:nvSpPr>
            <p:cNvPr id="9" name="Rectangle 8">
              <a:extLst>
                <a:ext uri="{FF2B5EF4-FFF2-40B4-BE49-F238E27FC236}">
                  <a16:creationId xmlns:a16="http://schemas.microsoft.com/office/drawing/2014/main" xmlns="" id="{BCA1F6FA-5830-4928-BA21-2D6114EEA5EC}"/>
                </a:ext>
              </a:extLst>
            </p:cNvPr>
            <p:cNvSpPr>
              <a:spLocks noChangeArrowheads="1"/>
            </p:cNvSpPr>
            <p:nvPr/>
          </p:nvSpPr>
          <p:spPr bwMode="auto">
            <a:xfrm>
              <a:off x="6245" y="15939"/>
              <a:ext cx="270" cy="269"/>
            </a:xfrm>
            <a:prstGeom prst="rect">
              <a:avLst/>
            </a:prstGeom>
            <a:solidFill>
              <a:srgbClr val="FFFFFF"/>
            </a:solidFill>
            <a:ln w="9525">
              <a:solidFill>
                <a:srgbClr val="000000"/>
              </a:solidFill>
              <a:miter lim="800000"/>
              <a:headEnd/>
              <a:tailEnd/>
            </a:ln>
          </p:spPr>
          <p:txBody>
            <a:bodyPr lIns="51435" tIns="25718" rIns="51435" bIns="25718" upright="1"/>
            <a:lstStyle>
              <a:defPPr>
                <a:defRPr lang="fr-FR"/>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defRPr/>
              </a:pPr>
              <a:endParaRPr lang="en-IN" sz="1013">
                <a:latin typeface="Arial" charset="0"/>
                <a:cs typeface="Arial" charset="0"/>
              </a:endParaRPr>
            </a:p>
          </p:txBody>
        </p:sp>
      </p:grpSp>
      <p:sp>
        <p:nvSpPr>
          <p:cNvPr id="10" name="Rectangle 9">
            <a:extLst>
              <a:ext uri="{FF2B5EF4-FFF2-40B4-BE49-F238E27FC236}">
                <a16:creationId xmlns:a16="http://schemas.microsoft.com/office/drawing/2014/main" xmlns="" id="{EB4F3AB0-3783-45FB-8A48-AF01BFB03075}"/>
              </a:ext>
            </a:extLst>
          </p:cNvPr>
          <p:cNvSpPr/>
          <p:nvPr/>
        </p:nvSpPr>
        <p:spPr>
          <a:xfrm>
            <a:off x="580701" y="5643214"/>
            <a:ext cx="3379265" cy="253916"/>
          </a:xfrm>
          <a:prstGeom prst="rect">
            <a:avLst/>
          </a:prstGeom>
        </p:spPr>
        <p:txBody>
          <a:bodyPr wrap="square">
            <a:spAutoFit/>
          </a:bodyPr>
          <a:lstStyle>
            <a:defPPr>
              <a:defRPr lang="fr-FR"/>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defRPr/>
            </a:pPr>
            <a:r>
              <a:rPr lang="en-IN" sz="1050" b="1" dirty="0" err="1">
                <a:latin typeface="Kruti Dev 010" pitchFamily="2" charset="0"/>
                <a:ea typeface="Calibri" panose="020F0502020204030204" pitchFamily="34" charset="0"/>
                <a:cs typeface="Times New Roman" panose="02020603050405020304" pitchFamily="18" charset="0"/>
              </a:rPr>
              <a:t>lapkyuky</a:t>
            </a:r>
            <a:r>
              <a:rPr lang="en-IN" sz="1050" b="1" dirty="0">
                <a:latin typeface="Kruti Dev 010" pitchFamily="2" charset="0"/>
                <a:ea typeface="Calibri" panose="020F0502020204030204" pitchFamily="34" charset="0"/>
                <a:cs typeface="Times New Roman" panose="02020603050405020304" pitchFamily="18" charset="0"/>
              </a:rPr>
              <a:t>;] </a:t>
            </a:r>
            <a:r>
              <a:rPr lang="en-IN" sz="1050" b="1" dirty="0" err="1">
                <a:latin typeface="Kruti Dev 010" pitchFamily="2" charset="0"/>
                <a:ea typeface="Calibri" panose="020F0502020204030204" pitchFamily="34" charset="0"/>
                <a:cs typeface="Times New Roman" panose="02020603050405020304" pitchFamily="18" charset="0"/>
              </a:rPr>
              <a:t>uxj</a:t>
            </a:r>
            <a:r>
              <a:rPr lang="en-IN" sz="1050" b="1" dirty="0">
                <a:latin typeface="Kruti Dev 010" pitchFamily="2" charset="0"/>
                <a:ea typeface="Calibri" panose="020F0502020204030204" pitchFamily="34" charset="0"/>
                <a:cs typeface="Times New Roman" panose="02020603050405020304" pitchFamily="18" charset="0"/>
              </a:rPr>
              <a:t> </a:t>
            </a:r>
            <a:r>
              <a:rPr lang="en-IN" sz="1050" b="1" dirty="0" err="1">
                <a:latin typeface="Kruti Dev 010" pitchFamily="2" charset="0"/>
                <a:ea typeface="Calibri" panose="020F0502020204030204" pitchFamily="34" charset="0"/>
                <a:cs typeface="Times New Roman" panose="02020603050405020304" pitchFamily="18" charset="0"/>
              </a:rPr>
              <a:t>rFkk</a:t>
            </a:r>
            <a:r>
              <a:rPr lang="en-IN" sz="1050" b="1" dirty="0">
                <a:latin typeface="Kruti Dev 010" pitchFamily="2" charset="0"/>
                <a:ea typeface="Calibri" panose="020F0502020204030204" pitchFamily="34" charset="0"/>
                <a:cs typeface="Times New Roman" panose="02020603050405020304" pitchFamily="18" charset="0"/>
              </a:rPr>
              <a:t> </a:t>
            </a:r>
            <a:r>
              <a:rPr lang="en-IN" sz="1050" b="1" dirty="0" err="1">
                <a:latin typeface="Kruti Dev 010" pitchFamily="2" charset="0"/>
                <a:ea typeface="Calibri" panose="020F0502020204030204" pitchFamily="34" charset="0"/>
                <a:cs typeface="Times New Roman" panose="02020603050405020304" pitchFamily="18" charset="0"/>
              </a:rPr>
              <a:t>xzke</a:t>
            </a:r>
            <a:r>
              <a:rPr lang="en-IN" sz="1050" b="1" dirty="0">
                <a:latin typeface="Kruti Dev 010" pitchFamily="2" charset="0"/>
                <a:ea typeface="Calibri" panose="020F0502020204030204" pitchFamily="34" charset="0"/>
                <a:cs typeface="Times New Roman" panose="02020603050405020304" pitchFamily="18" charset="0"/>
              </a:rPr>
              <a:t> </a:t>
            </a:r>
            <a:r>
              <a:rPr lang="en-IN" sz="1050" b="1" dirty="0" err="1">
                <a:latin typeface="Kruti Dev 010" pitchFamily="2" charset="0"/>
                <a:ea typeface="Calibri" panose="020F0502020204030204" pitchFamily="34" charset="0"/>
                <a:cs typeface="Times New Roman" panose="02020603050405020304" pitchFamily="18" charset="0"/>
              </a:rPr>
              <a:t>fuos’k</a:t>
            </a:r>
            <a:r>
              <a:rPr lang="en-IN" sz="1050" b="1" dirty="0">
                <a:latin typeface="Kruti Dev 010" pitchFamily="2" charset="0"/>
                <a:ea typeface="Calibri" panose="020F0502020204030204" pitchFamily="34" charset="0"/>
                <a:cs typeface="Times New Roman" panose="02020603050405020304" pitchFamily="18" charset="0"/>
              </a:rPr>
              <a:t>] </a:t>
            </a:r>
            <a:r>
              <a:rPr lang="en-IN" sz="1050" b="1" dirty="0" err="1">
                <a:latin typeface="Kruti Dev 010" pitchFamily="2" charset="0"/>
                <a:ea typeface="Calibri" panose="020F0502020204030204" pitchFamily="34" charset="0"/>
                <a:cs typeface="Times New Roman" panose="02020603050405020304" pitchFamily="18" charset="0"/>
              </a:rPr>
              <a:t>vVy</a:t>
            </a:r>
            <a:r>
              <a:rPr lang="en-IN" sz="1050" b="1" dirty="0">
                <a:latin typeface="Kruti Dev 010" pitchFamily="2" charset="0"/>
                <a:ea typeface="Calibri" panose="020F0502020204030204" pitchFamily="34" charset="0"/>
                <a:cs typeface="Times New Roman" panose="02020603050405020304" pitchFamily="18" charset="0"/>
              </a:rPr>
              <a:t> </a:t>
            </a:r>
            <a:r>
              <a:rPr lang="en-IN" sz="1050" b="1" dirty="0" err="1">
                <a:latin typeface="Kruti Dev 010" pitchFamily="2" charset="0"/>
                <a:ea typeface="Calibri" panose="020F0502020204030204" pitchFamily="34" charset="0"/>
                <a:cs typeface="Times New Roman" panose="02020603050405020304" pitchFamily="18" charset="0"/>
              </a:rPr>
              <a:t>uxj</a:t>
            </a:r>
            <a:r>
              <a:rPr lang="en-IN" sz="1050" b="1" dirty="0">
                <a:latin typeface="Kruti Dev 010" pitchFamily="2" charset="0"/>
                <a:ea typeface="Calibri" panose="020F0502020204030204" pitchFamily="34" charset="0"/>
                <a:cs typeface="Times New Roman" panose="02020603050405020304" pitchFamily="18" charset="0"/>
              </a:rPr>
              <a:t>] </a:t>
            </a:r>
            <a:r>
              <a:rPr lang="en-IN" sz="1050" b="1" dirty="0" err="1">
                <a:latin typeface="Kruti Dev 010" pitchFamily="2" charset="0"/>
                <a:ea typeface="Calibri" panose="020F0502020204030204" pitchFamily="34" charset="0"/>
                <a:cs typeface="Times New Roman" panose="02020603050405020304" pitchFamily="18" charset="0"/>
              </a:rPr>
              <a:t>NRrhlx</a:t>
            </a:r>
            <a:r>
              <a:rPr lang="en-IN" sz="1050" b="1" dirty="0">
                <a:latin typeface="Kruti Dev 010" pitchFamily="2" charset="0"/>
                <a:ea typeface="Calibri" panose="020F0502020204030204" pitchFamily="34" charset="0"/>
                <a:cs typeface="Times New Roman" panose="02020603050405020304" pitchFamily="18" charset="0"/>
              </a:rPr>
              <a:t>&lt;+</a:t>
            </a:r>
            <a:endParaRPr lang="en-IN" sz="1050" dirty="0">
              <a:latin typeface="Arial" charset="0"/>
              <a:cs typeface="Arial" charset="0"/>
            </a:endParaRPr>
          </a:p>
        </p:txBody>
      </p:sp>
      <p:pic>
        <p:nvPicPr>
          <p:cNvPr id="12" name="Picture 11">
            <a:extLst>
              <a:ext uri="{FF2B5EF4-FFF2-40B4-BE49-F238E27FC236}">
                <a16:creationId xmlns:a16="http://schemas.microsoft.com/office/drawing/2014/main" xmlns="" id="{9676706A-09F0-409C-92DA-5AA015C3B3FF}"/>
              </a:ext>
            </a:extLst>
          </p:cNvPr>
          <p:cNvPicPr>
            <a:picLocks noChangeAspect="1"/>
          </p:cNvPicPr>
          <p:nvPr/>
        </p:nvPicPr>
        <p:blipFill rotWithShape="1">
          <a:blip r:embed="rId2" cstate="email">
            <a:extLst>
              <a:ext uri="{28A0092B-C50C-407E-A947-70E740481C1C}">
                <a14:useLocalDpi xmlns:a14="http://schemas.microsoft.com/office/drawing/2010/main" xmlns=""/>
              </a:ext>
            </a:extLst>
          </a:blip>
          <a:srcRect/>
          <a:stretch/>
        </p:blipFill>
        <p:spPr>
          <a:xfrm>
            <a:off x="0" y="960870"/>
            <a:ext cx="7053773" cy="5143500"/>
          </a:xfrm>
          <a:prstGeom prst="rect">
            <a:avLst/>
          </a:prstGeom>
        </p:spPr>
      </p:pic>
    </p:spTree>
    <p:extLst>
      <p:ext uri="{BB962C8B-B14F-4D97-AF65-F5344CB8AC3E}">
        <p14:creationId xmlns:p14="http://schemas.microsoft.com/office/powerpoint/2010/main" xmlns="" val="216667237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xmlns="" id="{74C97862-A965-48FB-92B8-26711A4C91FC}"/>
              </a:ext>
            </a:extLst>
          </p:cNvPr>
          <p:cNvSpPr txBox="1">
            <a:spLocks/>
          </p:cNvSpPr>
          <p:nvPr/>
        </p:nvSpPr>
        <p:spPr bwMode="auto">
          <a:xfrm>
            <a:off x="0" y="857250"/>
            <a:ext cx="9144000" cy="339764"/>
          </a:xfrm>
          <a:prstGeom prst="rect">
            <a:avLst/>
          </a:prstGeom>
          <a:solidFill>
            <a:srgbClr val="643C5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defPPr>
              <a:defRPr lang="fr-FR"/>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lgn="ctr" eaLnBrk="1" hangingPunct="1">
              <a:lnSpc>
                <a:spcPct val="90000"/>
              </a:lnSpc>
            </a:pPr>
            <a:r>
              <a:rPr lang="en-US" altLang="en-US" sz="1650" b="1" dirty="0">
                <a:solidFill>
                  <a:schemeClr val="bg1"/>
                </a:solidFill>
              </a:rPr>
              <a:t>TIMELINES from DRAFT to FINAL DEVELOPMENT PLAN </a:t>
            </a:r>
            <a:endParaRPr lang="en-IN" altLang="en-US" sz="1650" b="1" dirty="0">
              <a:solidFill>
                <a:schemeClr val="bg1"/>
              </a:solidFill>
            </a:endParaRPr>
          </a:p>
        </p:txBody>
      </p:sp>
      <p:sp>
        <p:nvSpPr>
          <p:cNvPr id="27" name="Rectangle 26">
            <a:extLst>
              <a:ext uri="{FF2B5EF4-FFF2-40B4-BE49-F238E27FC236}">
                <a16:creationId xmlns:a16="http://schemas.microsoft.com/office/drawing/2014/main" xmlns="" id="{B48CB9B4-7F75-495D-A4AA-D2D9BB94C3EC}"/>
              </a:ext>
            </a:extLst>
          </p:cNvPr>
          <p:cNvSpPr/>
          <p:nvPr/>
        </p:nvSpPr>
        <p:spPr bwMode="auto">
          <a:xfrm>
            <a:off x="3280147" y="1932914"/>
            <a:ext cx="3506297" cy="383957"/>
          </a:xfrm>
          <a:prstGeom prst="rect">
            <a:avLst/>
          </a:prstGeom>
          <a:solidFill>
            <a:schemeClr val="accent5">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6012" tIns="48006" rIns="96012" bIns="48006" anchor="ctr"/>
          <a:lstStyle/>
          <a:p>
            <a:pPr algn="ctr" defTabSz="960120">
              <a:defRPr/>
            </a:pPr>
            <a:r>
              <a:rPr lang="en-US" sz="1050" b="1" dirty="0">
                <a:solidFill>
                  <a:schemeClr val="tx1"/>
                </a:solidFill>
                <a:latin typeface="Arial" pitchFamily="34" charset="0"/>
                <a:cs typeface="Arial" pitchFamily="34" charset="0"/>
              </a:rPr>
              <a:t>Receiving of Suggestions/Objections on DDP</a:t>
            </a:r>
          </a:p>
        </p:txBody>
      </p:sp>
      <p:sp>
        <p:nvSpPr>
          <p:cNvPr id="30" name="Rectangle 29">
            <a:extLst>
              <a:ext uri="{FF2B5EF4-FFF2-40B4-BE49-F238E27FC236}">
                <a16:creationId xmlns:a16="http://schemas.microsoft.com/office/drawing/2014/main" xmlns="" id="{EBBADCE0-0B1E-4D3D-8CCE-770A1294001F}"/>
              </a:ext>
            </a:extLst>
          </p:cNvPr>
          <p:cNvSpPr/>
          <p:nvPr/>
        </p:nvSpPr>
        <p:spPr bwMode="auto">
          <a:xfrm>
            <a:off x="3280147" y="2616550"/>
            <a:ext cx="3515666" cy="339764"/>
          </a:xfrm>
          <a:prstGeom prst="rect">
            <a:avLst/>
          </a:prstGeom>
          <a:solidFill>
            <a:schemeClr val="accent5">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6012" tIns="48006" rIns="96012" bIns="48006" anchor="ctr"/>
          <a:lstStyle/>
          <a:p>
            <a:pPr algn="ctr" defTabSz="960120"/>
            <a:r>
              <a:rPr lang="en-US" sz="1050" b="1" dirty="0">
                <a:solidFill>
                  <a:schemeClr val="tx1"/>
                </a:solidFill>
                <a:latin typeface="Arial" pitchFamily="34" charset="0"/>
                <a:cs typeface="Arial" pitchFamily="34" charset="0"/>
              </a:rPr>
              <a:t>18(2) – Hearing of Suggestions/Objections by 17(K) Committee</a:t>
            </a:r>
          </a:p>
        </p:txBody>
      </p:sp>
      <p:sp>
        <p:nvSpPr>
          <p:cNvPr id="40" name="Rectangle 39">
            <a:extLst>
              <a:ext uri="{FF2B5EF4-FFF2-40B4-BE49-F238E27FC236}">
                <a16:creationId xmlns:a16="http://schemas.microsoft.com/office/drawing/2014/main" xmlns="" id="{C4B5CCB2-D69E-4BB0-A6EC-C9D264657B5D}"/>
              </a:ext>
            </a:extLst>
          </p:cNvPr>
          <p:cNvSpPr/>
          <p:nvPr/>
        </p:nvSpPr>
        <p:spPr bwMode="auto">
          <a:xfrm>
            <a:off x="3280147" y="3251748"/>
            <a:ext cx="3515666" cy="362763"/>
          </a:xfrm>
          <a:prstGeom prst="rect">
            <a:avLst/>
          </a:prstGeom>
          <a:solidFill>
            <a:schemeClr val="accent5">
              <a:lumMod val="20000"/>
              <a:lumOff val="80000"/>
            </a:schemeClr>
          </a:solidFill>
          <a:ln>
            <a:solidFill>
              <a:schemeClr val="tx1"/>
            </a:solidFill>
          </a:ln>
        </p:spPr>
        <p:style>
          <a:lnRef idx="1">
            <a:schemeClr val="accent4"/>
          </a:lnRef>
          <a:fillRef idx="2">
            <a:schemeClr val="accent4"/>
          </a:fillRef>
          <a:effectRef idx="1">
            <a:schemeClr val="accent4"/>
          </a:effectRef>
          <a:fontRef idx="minor">
            <a:schemeClr val="dk1"/>
          </a:fontRef>
        </p:style>
        <p:txBody>
          <a:bodyPr lIns="96012" tIns="48006" rIns="96012" bIns="48006" anchor="ctr"/>
          <a:lstStyle/>
          <a:p>
            <a:pPr algn="ctr" defTabSz="960120">
              <a:defRPr/>
            </a:pPr>
            <a:r>
              <a:rPr lang="en-US" sz="1050" b="1" dirty="0">
                <a:solidFill>
                  <a:schemeClr val="tx1"/>
                </a:solidFill>
                <a:latin typeface="Arial" pitchFamily="34" charset="0"/>
                <a:cs typeface="Arial" pitchFamily="34" charset="0"/>
              </a:rPr>
              <a:t>Submission of Modified DDP to Director</a:t>
            </a:r>
          </a:p>
        </p:txBody>
      </p:sp>
      <p:cxnSp>
        <p:nvCxnSpPr>
          <p:cNvPr id="41" name="Straight Arrow Connector 40">
            <a:extLst>
              <a:ext uri="{FF2B5EF4-FFF2-40B4-BE49-F238E27FC236}">
                <a16:creationId xmlns:a16="http://schemas.microsoft.com/office/drawing/2014/main" xmlns="" id="{E8735898-D618-4E4E-8640-32AD48070204}"/>
              </a:ext>
            </a:extLst>
          </p:cNvPr>
          <p:cNvCxnSpPr>
            <a:cxnSpLocks/>
          </p:cNvCxnSpPr>
          <p:nvPr/>
        </p:nvCxnSpPr>
        <p:spPr>
          <a:xfrm>
            <a:off x="5134952" y="2956314"/>
            <a:ext cx="0" cy="284760"/>
          </a:xfrm>
          <a:prstGeom prst="straightConnector1">
            <a:avLst/>
          </a:prstGeom>
          <a:ln w="95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3" name="Rectangle 42">
            <a:extLst>
              <a:ext uri="{FF2B5EF4-FFF2-40B4-BE49-F238E27FC236}">
                <a16:creationId xmlns:a16="http://schemas.microsoft.com/office/drawing/2014/main" xmlns="" id="{BEA34934-ADC3-4731-A4AA-4CF4D01FBFF0}"/>
              </a:ext>
            </a:extLst>
          </p:cNvPr>
          <p:cNvSpPr/>
          <p:nvPr/>
        </p:nvSpPr>
        <p:spPr bwMode="auto">
          <a:xfrm>
            <a:off x="3710067" y="1220262"/>
            <a:ext cx="2765683" cy="460324"/>
          </a:xfrm>
          <a:prstGeom prst="rect">
            <a:avLst/>
          </a:prstGeom>
          <a:solidFill>
            <a:schemeClr val="accent5">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6012" tIns="48006" rIns="96012" bIns="48006" anchor="ctr"/>
          <a:lstStyle/>
          <a:p>
            <a:pPr algn="ctr" defTabSz="960120">
              <a:defRPr/>
            </a:pPr>
            <a:r>
              <a:rPr lang="en-US" sz="1200" b="1" dirty="0">
                <a:solidFill>
                  <a:schemeClr val="tx1"/>
                </a:solidFill>
                <a:latin typeface="Arial" pitchFamily="34" charset="0"/>
                <a:cs typeface="Arial" pitchFamily="34" charset="0"/>
              </a:rPr>
              <a:t>18(1) – Publication of </a:t>
            </a:r>
          </a:p>
          <a:p>
            <a:pPr algn="ctr" defTabSz="960120">
              <a:defRPr/>
            </a:pPr>
            <a:r>
              <a:rPr lang="en-US" sz="1200" b="1" dirty="0">
                <a:solidFill>
                  <a:schemeClr val="tx1"/>
                </a:solidFill>
                <a:latin typeface="Arial" pitchFamily="34" charset="0"/>
                <a:cs typeface="Arial" pitchFamily="34" charset="0"/>
              </a:rPr>
              <a:t>Draft Development Plan (DDP)</a:t>
            </a:r>
          </a:p>
        </p:txBody>
      </p:sp>
      <p:cxnSp>
        <p:nvCxnSpPr>
          <p:cNvPr id="49" name="Straight Arrow Connector 48">
            <a:extLst>
              <a:ext uri="{FF2B5EF4-FFF2-40B4-BE49-F238E27FC236}">
                <a16:creationId xmlns:a16="http://schemas.microsoft.com/office/drawing/2014/main" xmlns="" id="{461B0B32-FBA4-42E2-B0BE-7F33BB534AAF}"/>
              </a:ext>
            </a:extLst>
          </p:cNvPr>
          <p:cNvCxnSpPr>
            <a:cxnSpLocks/>
          </p:cNvCxnSpPr>
          <p:nvPr/>
        </p:nvCxnSpPr>
        <p:spPr>
          <a:xfrm>
            <a:off x="5151464" y="1680586"/>
            <a:ext cx="0" cy="257900"/>
          </a:xfrm>
          <a:prstGeom prst="straightConnector1">
            <a:avLst/>
          </a:prstGeom>
          <a:ln w="95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xmlns="" id="{3E9033C6-9229-431C-A8BE-B3A379A331B1}"/>
              </a:ext>
            </a:extLst>
          </p:cNvPr>
          <p:cNvCxnSpPr>
            <a:cxnSpLocks/>
          </p:cNvCxnSpPr>
          <p:nvPr/>
        </p:nvCxnSpPr>
        <p:spPr>
          <a:xfrm>
            <a:off x="5144320" y="2331791"/>
            <a:ext cx="7144" cy="284760"/>
          </a:xfrm>
          <a:prstGeom prst="straightConnector1">
            <a:avLst/>
          </a:prstGeom>
          <a:ln w="95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xmlns="" id="{24758E33-D9AF-4AF2-85B1-5B35E62426AF}"/>
              </a:ext>
            </a:extLst>
          </p:cNvPr>
          <p:cNvSpPr txBox="1"/>
          <p:nvPr/>
        </p:nvSpPr>
        <p:spPr>
          <a:xfrm>
            <a:off x="5227176" y="1678399"/>
            <a:ext cx="1038709" cy="300082"/>
          </a:xfrm>
          <a:prstGeom prst="rect">
            <a:avLst/>
          </a:prstGeom>
          <a:noFill/>
        </p:spPr>
        <p:txBody>
          <a:bodyPr wrap="square" rtlCol="0">
            <a:spAutoFit/>
          </a:bodyPr>
          <a:lstStyle/>
          <a:p>
            <a:r>
              <a:rPr lang="en-US" sz="1350" dirty="0"/>
              <a:t>(30 Days)</a:t>
            </a:r>
          </a:p>
        </p:txBody>
      </p:sp>
      <p:sp>
        <p:nvSpPr>
          <p:cNvPr id="28" name="TextBox 27">
            <a:extLst>
              <a:ext uri="{FF2B5EF4-FFF2-40B4-BE49-F238E27FC236}">
                <a16:creationId xmlns:a16="http://schemas.microsoft.com/office/drawing/2014/main" xmlns="" id="{675919C3-28EC-4341-9A76-0E5D3A2F3974}"/>
              </a:ext>
            </a:extLst>
          </p:cNvPr>
          <p:cNvSpPr txBox="1"/>
          <p:nvPr/>
        </p:nvSpPr>
        <p:spPr>
          <a:xfrm>
            <a:off x="5241346" y="2320042"/>
            <a:ext cx="1403042" cy="300082"/>
          </a:xfrm>
          <a:prstGeom prst="rect">
            <a:avLst/>
          </a:prstGeom>
          <a:noFill/>
        </p:spPr>
        <p:txBody>
          <a:bodyPr wrap="square" rtlCol="0">
            <a:spAutoFit/>
          </a:bodyPr>
          <a:lstStyle/>
          <a:p>
            <a:r>
              <a:rPr lang="en-US" sz="1350" dirty="0"/>
              <a:t>(60 Days)</a:t>
            </a:r>
          </a:p>
        </p:txBody>
      </p:sp>
      <p:sp>
        <p:nvSpPr>
          <p:cNvPr id="29" name="TextBox 28">
            <a:extLst>
              <a:ext uri="{FF2B5EF4-FFF2-40B4-BE49-F238E27FC236}">
                <a16:creationId xmlns:a16="http://schemas.microsoft.com/office/drawing/2014/main" xmlns="" id="{8B247232-AAD6-43C0-9D29-E023989C4E85}"/>
              </a:ext>
            </a:extLst>
          </p:cNvPr>
          <p:cNvSpPr txBox="1"/>
          <p:nvPr/>
        </p:nvSpPr>
        <p:spPr>
          <a:xfrm>
            <a:off x="5216584" y="2959910"/>
            <a:ext cx="1403042" cy="300082"/>
          </a:xfrm>
          <a:prstGeom prst="rect">
            <a:avLst/>
          </a:prstGeom>
          <a:noFill/>
        </p:spPr>
        <p:txBody>
          <a:bodyPr wrap="square" rtlCol="0">
            <a:spAutoFit/>
          </a:bodyPr>
          <a:lstStyle/>
          <a:p>
            <a:r>
              <a:rPr lang="en-US" sz="1350" dirty="0"/>
              <a:t>(90 Days)</a:t>
            </a:r>
          </a:p>
        </p:txBody>
      </p:sp>
      <p:sp>
        <p:nvSpPr>
          <p:cNvPr id="31" name="Rectangle 30">
            <a:extLst>
              <a:ext uri="{FF2B5EF4-FFF2-40B4-BE49-F238E27FC236}">
                <a16:creationId xmlns:a16="http://schemas.microsoft.com/office/drawing/2014/main" xmlns="" id="{7A0A1A28-7C64-49C4-AB30-1A50212BD0DB}"/>
              </a:ext>
            </a:extLst>
          </p:cNvPr>
          <p:cNvSpPr/>
          <p:nvPr/>
        </p:nvSpPr>
        <p:spPr bwMode="auto">
          <a:xfrm>
            <a:off x="3270780" y="3888835"/>
            <a:ext cx="3515666" cy="339764"/>
          </a:xfrm>
          <a:prstGeom prst="rect">
            <a:avLst/>
          </a:prstGeom>
          <a:solidFill>
            <a:schemeClr val="accent5">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6012" tIns="48006" rIns="96012" bIns="48006" anchor="ctr"/>
          <a:lstStyle/>
          <a:p>
            <a:pPr algn="ctr" defTabSz="960120"/>
            <a:r>
              <a:rPr lang="en-US" sz="1050" b="1" dirty="0">
                <a:solidFill>
                  <a:schemeClr val="tx1"/>
                </a:solidFill>
                <a:latin typeface="Arial" pitchFamily="34" charset="0"/>
                <a:cs typeface="Arial" pitchFamily="34" charset="0"/>
              </a:rPr>
              <a:t>18(3) – Submission of DDP to State Government</a:t>
            </a:r>
          </a:p>
        </p:txBody>
      </p:sp>
      <p:sp>
        <p:nvSpPr>
          <p:cNvPr id="32" name="Rectangle 31">
            <a:extLst>
              <a:ext uri="{FF2B5EF4-FFF2-40B4-BE49-F238E27FC236}">
                <a16:creationId xmlns:a16="http://schemas.microsoft.com/office/drawing/2014/main" xmlns="" id="{2FCF1090-36BD-4DCA-A13F-DC388F467203}"/>
              </a:ext>
            </a:extLst>
          </p:cNvPr>
          <p:cNvSpPr/>
          <p:nvPr/>
        </p:nvSpPr>
        <p:spPr bwMode="auto">
          <a:xfrm>
            <a:off x="4676931" y="4557760"/>
            <a:ext cx="876925" cy="362763"/>
          </a:xfrm>
          <a:prstGeom prst="rect">
            <a:avLst/>
          </a:prstGeom>
          <a:ln>
            <a:solidFill>
              <a:schemeClr val="tx1"/>
            </a:solidFill>
          </a:ln>
        </p:spPr>
        <p:style>
          <a:lnRef idx="1">
            <a:schemeClr val="accent4"/>
          </a:lnRef>
          <a:fillRef idx="2">
            <a:schemeClr val="accent4"/>
          </a:fillRef>
          <a:effectRef idx="1">
            <a:schemeClr val="accent4"/>
          </a:effectRef>
          <a:fontRef idx="minor">
            <a:schemeClr val="dk1"/>
          </a:fontRef>
        </p:style>
        <p:txBody>
          <a:bodyPr lIns="96012" tIns="48006" rIns="96012" bIns="48006" anchor="ctr"/>
          <a:lstStyle/>
          <a:p>
            <a:pPr algn="ctr" defTabSz="960120">
              <a:defRPr/>
            </a:pPr>
            <a:r>
              <a:rPr lang="en-US" sz="900" b="1" dirty="0">
                <a:solidFill>
                  <a:schemeClr val="tx1"/>
                </a:solidFill>
                <a:latin typeface="Arial" pitchFamily="34" charset="0"/>
                <a:cs typeface="Arial" pitchFamily="34" charset="0"/>
              </a:rPr>
              <a:t>If APPROVED</a:t>
            </a:r>
          </a:p>
        </p:txBody>
      </p:sp>
      <p:cxnSp>
        <p:nvCxnSpPr>
          <p:cNvPr id="33" name="Straight Arrow Connector 32">
            <a:extLst>
              <a:ext uri="{FF2B5EF4-FFF2-40B4-BE49-F238E27FC236}">
                <a16:creationId xmlns:a16="http://schemas.microsoft.com/office/drawing/2014/main" xmlns="" id="{AA8B420F-E3A1-40D1-BCC3-C4B179DB2C01}"/>
              </a:ext>
            </a:extLst>
          </p:cNvPr>
          <p:cNvCxnSpPr>
            <a:cxnSpLocks/>
          </p:cNvCxnSpPr>
          <p:nvPr/>
        </p:nvCxnSpPr>
        <p:spPr>
          <a:xfrm>
            <a:off x="5114764" y="4228598"/>
            <a:ext cx="0" cy="329162"/>
          </a:xfrm>
          <a:prstGeom prst="straightConnector1">
            <a:avLst/>
          </a:prstGeom>
          <a:ln w="95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xmlns="" id="{D913D5F5-93E6-44AF-9FFE-10FD44C6F7A4}"/>
              </a:ext>
            </a:extLst>
          </p:cNvPr>
          <p:cNvCxnSpPr>
            <a:cxnSpLocks/>
          </p:cNvCxnSpPr>
          <p:nvPr/>
        </p:nvCxnSpPr>
        <p:spPr>
          <a:xfrm>
            <a:off x="5134952" y="3614511"/>
            <a:ext cx="0" cy="289623"/>
          </a:xfrm>
          <a:prstGeom prst="straightConnector1">
            <a:avLst/>
          </a:prstGeom>
          <a:ln w="95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xmlns="" id="{5989077C-6CA3-46CA-AE97-3998BF8C42F6}"/>
              </a:ext>
            </a:extLst>
          </p:cNvPr>
          <p:cNvSpPr txBox="1"/>
          <p:nvPr/>
        </p:nvSpPr>
        <p:spPr>
          <a:xfrm>
            <a:off x="5207215" y="3619482"/>
            <a:ext cx="1403042" cy="300082"/>
          </a:xfrm>
          <a:prstGeom prst="rect">
            <a:avLst/>
          </a:prstGeom>
          <a:noFill/>
        </p:spPr>
        <p:txBody>
          <a:bodyPr wrap="square" rtlCol="0">
            <a:spAutoFit/>
          </a:bodyPr>
          <a:lstStyle/>
          <a:p>
            <a:r>
              <a:rPr lang="en-US" sz="1350" dirty="0"/>
              <a:t>(90 Days)</a:t>
            </a:r>
          </a:p>
        </p:txBody>
      </p:sp>
      <p:sp>
        <p:nvSpPr>
          <p:cNvPr id="37" name="Rectangle 36">
            <a:extLst>
              <a:ext uri="{FF2B5EF4-FFF2-40B4-BE49-F238E27FC236}">
                <a16:creationId xmlns:a16="http://schemas.microsoft.com/office/drawing/2014/main" xmlns="" id="{15DBFC09-F9B3-4BFB-B2DD-E0754C1E69DC}"/>
              </a:ext>
            </a:extLst>
          </p:cNvPr>
          <p:cNvSpPr/>
          <p:nvPr/>
        </p:nvSpPr>
        <p:spPr bwMode="auto">
          <a:xfrm>
            <a:off x="3272654" y="5425307"/>
            <a:ext cx="3515666" cy="362763"/>
          </a:xfrm>
          <a:prstGeom prst="rect">
            <a:avLst/>
          </a:prstGeom>
          <a:solidFill>
            <a:schemeClr val="accent5">
              <a:lumMod val="60000"/>
              <a:lumOff val="40000"/>
            </a:schemeClr>
          </a:solidFill>
          <a:ln>
            <a:solidFill>
              <a:schemeClr val="tx1"/>
            </a:solidFill>
          </a:ln>
        </p:spPr>
        <p:style>
          <a:lnRef idx="1">
            <a:schemeClr val="accent4"/>
          </a:lnRef>
          <a:fillRef idx="2">
            <a:schemeClr val="accent4"/>
          </a:fillRef>
          <a:effectRef idx="1">
            <a:schemeClr val="accent4"/>
          </a:effectRef>
          <a:fontRef idx="minor">
            <a:schemeClr val="dk1"/>
          </a:fontRef>
        </p:style>
        <p:txBody>
          <a:bodyPr lIns="96012" tIns="48006" rIns="96012" bIns="48006" anchor="ctr"/>
          <a:lstStyle/>
          <a:p>
            <a:pPr algn="ctr" defTabSz="960120">
              <a:defRPr/>
            </a:pPr>
            <a:r>
              <a:rPr lang="en-US" sz="1200" b="1" dirty="0">
                <a:solidFill>
                  <a:schemeClr val="tx1"/>
                </a:solidFill>
                <a:latin typeface="Arial" pitchFamily="34" charset="0"/>
                <a:cs typeface="Arial" pitchFamily="34" charset="0"/>
              </a:rPr>
              <a:t>19 (4) – Publication of Final Development Plan</a:t>
            </a:r>
          </a:p>
        </p:txBody>
      </p:sp>
      <p:cxnSp>
        <p:nvCxnSpPr>
          <p:cNvPr id="38" name="Straight Arrow Connector 37">
            <a:extLst>
              <a:ext uri="{FF2B5EF4-FFF2-40B4-BE49-F238E27FC236}">
                <a16:creationId xmlns:a16="http://schemas.microsoft.com/office/drawing/2014/main" xmlns="" id="{249E59A5-327A-4785-86A8-3604BD730820}"/>
              </a:ext>
            </a:extLst>
          </p:cNvPr>
          <p:cNvCxnSpPr>
            <a:cxnSpLocks/>
            <a:stCxn id="32" idx="2"/>
          </p:cNvCxnSpPr>
          <p:nvPr/>
        </p:nvCxnSpPr>
        <p:spPr>
          <a:xfrm>
            <a:off x="5115394" y="4920523"/>
            <a:ext cx="1245" cy="516026"/>
          </a:xfrm>
          <a:prstGeom prst="straightConnector1">
            <a:avLst/>
          </a:prstGeom>
          <a:ln w="95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4" name="Rectangle 43">
            <a:extLst>
              <a:ext uri="{FF2B5EF4-FFF2-40B4-BE49-F238E27FC236}">
                <a16:creationId xmlns:a16="http://schemas.microsoft.com/office/drawing/2014/main" xmlns="" id="{7102AC2C-E183-4954-8F89-65E6519005F2}"/>
              </a:ext>
            </a:extLst>
          </p:cNvPr>
          <p:cNvSpPr/>
          <p:nvPr/>
        </p:nvSpPr>
        <p:spPr bwMode="auto">
          <a:xfrm>
            <a:off x="7343307" y="3855107"/>
            <a:ext cx="876925" cy="362763"/>
          </a:xfrm>
          <a:prstGeom prst="rect">
            <a:avLst/>
          </a:prstGeom>
          <a:ln>
            <a:solidFill>
              <a:schemeClr val="tx1"/>
            </a:solidFill>
          </a:ln>
        </p:spPr>
        <p:style>
          <a:lnRef idx="1">
            <a:schemeClr val="accent4"/>
          </a:lnRef>
          <a:fillRef idx="2">
            <a:schemeClr val="accent4"/>
          </a:fillRef>
          <a:effectRef idx="1">
            <a:schemeClr val="accent4"/>
          </a:effectRef>
          <a:fontRef idx="minor">
            <a:schemeClr val="dk1"/>
          </a:fontRef>
        </p:style>
        <p:txBody>
          <a:bodyPr lIns="96012" tIns="48006" rIns="96012" bIns="48006" anchor="ctr"/>
          <a:lstStyle/>
          <a:p>
            <a:pPr algn="ctr" defTabSz="960120">
              <a:defRPr/>
            </a:pPr>
            <a:r>
              <a:rPr lang="en-US" sz="900" b="1" dirty="0">
                <a:solidFill>
                  <a:schemeClr val="tx1"/>
                </a:solidFill>
                <a:latin typeface="Arial" pitchFamily="34" charset="0"/>
                <a:cs typeface="Arial" pitchFamily="34" charset="0"/>
              </a:rPr>
              <a:t>If REJECTED</a:t>
            </a:r>
          </a:p>
        </p:txBody>
      </p:sp>
      <p:cxnSp>
        <p:nvCxnSpPr>
          <p:cNvPr id="45" name="Straight Arrow Connector 44">
            <a:extLst>
              <a:ext uri="{FF2B5EF4-FFF2-40B4-BE49-F238E27FC236}">
                <a16:creationId xmlns:a16="http://schemas.microsoft.com/office/drawing/2014/main" xmlns="" id="{F97CBEEE-1B3E-46F9-AA23-7F9B84A85232}"/>
              </a:ext>
            </a:extLst>
          </p:cNvPr>
          <p:cNvCxnSpPr>
            <a:cxnSpLocks/>
            <a:endCxn id="44" idx="1"/>
          </p:cNvCxnSpPr>
          <p:nvPr/>
        </p:nvCxnSpPr>
        <p:spPr>
          <a:xfrm>
            <a:off x="6786444" y="4034990"/>
            <a:ext cx="556864" cy="1499"/>
          </a:xfrm>
          <a:prstGeom prst="straightConnector1">
            <a:avLst/>
          </a:prstGeom>
          <a:ln w="95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6" name="Connector: Elbow 45">
            <a:extLst>
              <a:ext uri="{FF2B5EF4-FFF2-40B4-BE49-F238E27FC236}">
                <a16:creationId xmlns:a16="http://schemas.microsoft.com/office/drawing/2014/main" xmlns="" id="{09AAC0D6-43B8-41E0-9B6B-DAC538B661D9}"/>
              </a:ext>
            </a:extLst>
          </p:cNvPr>
          <p:cNvCxnSpPr>
            <a:cxnSpLocks/>
            <a:stCxn id="44" idx="3"/>
            <a:endCxn id="43" idx="3"/>
          </p:cNvCxnSpPr>
          <p:nvPr/>
        </p:nvCxnSpPr>
        <p:spPr>
          <a:xfrm flipH="1" flipV="1">
            <a:off x="6475750" y="1450424"/>
            <a:ext cx="1744482" cy="2586065"/>
          </a:xfrm>
          <a:prstGeom prst="bentConnector3">
            <a:avLst>
              <a:gd name="adj1" fmla="val -9828"/>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4" name="Rectangle 53">
            <a:extLst>
              <a:ext uri="{FF2B5EF4-FFF2-40B4-BE49-F238E27FC236}">
                <a16:creationId xmlns:a16="http://schemas.microsoft.com/office/drawing/2014/main" xmlns="" id="{DBDEF5AA-6E64-4F1E-9FF0-D189F3E15596}"/>
              </a:ext>
            </a:extLst>
          </p:cNvPr>
          <p:cNvSpPr/>
          <p:nvPr/>
        </p:nvSpPr>
        <p:spPr bwMode="auto">
          <a:xfrm>
            <a:off x="1137375" y="3877077"/>
            <a:ext cx="876925" cy="362763"/>
          </a:xfrm>
          <a:prstGeom prst="rect">
            <a:avLst/>
          </a:prstGeom>
          <a:ln>
            <a:solidFill>
              <a:schemeClr val="tx1"/>
            </a:solidFill>
          </a:ln>
        </p:spPr>
        <p:style>
          <a:lnRef idx="1">
            <a:schemeClr val="accent4"/>
          </a:lnRef>
          <a:fillRef idx="2">
            <a:schemeClr val="accent4"/>
          </a:fillRef>
          <a:effectRef idx="1">
            <a:schemeClr val="accent4"/>
          </a:effectRef>
          <a:fontRef idx="minor">
            <a:schemeClr val="dk1"/>
          </a:fontRef>
        </p:style>
        <p:txBody>
          <a:bodyPr lIns="96012" tIns="48006" rIns="96012" bIns="48006" anchor="ctr"/>
          <a:lstStyle/>
          <a:p>
            <a:pPr algn="ctr" defTabSz="960120">
              <a:defRPr/>
            </a:pPr>
            <a:r>
              <a:rPr lang="en-US" sz="900" b="1" dirty="0">
                <a:solidFill>
                  <a:schemeClr val="tx1"/>
                </a:solidFill>
                <a:latin typeface="Arial" pitchFamily="34" charset="0"/>
                <a:cs typeface="Arial" pitchFamily="34" charset="0"/>
              </a:rPr>
              <a:t>If </a:t>
            </a:r>
          </a:p>
          <a:p>
            <a:pPr algn="ctr" defTabSz="960120">
              <a:defRPr/>
            </a:pPr>
            <a:r>
              <a:rPr lang="en-US" sz="900" b="1" dirty="0">
                <a:solidFill>
                  <a:schemeClr val="tx1"/>
                </a:solidFill>
                <a:latin typeface="Arial" pitchFamily="34" charset="0"/>
                <a:cs typeface="Arial" pitchFamily="34" charset="0"/>
              </a:rPr>
              <a:t>MODIFIED</a:t>
            </a:r>
          </a:p>
        </p:txBody>
      </p:sp>
      <p:cxnSp>
        <p:nvCxnSpPr>
          <p:cNvPr id="55" name="Straight Arrow Connector 54">
            <a:extLst>
              <a:ext uri="{FF2B5EF4-FFF2-40B4-BE49-F238E27FC236}">
                <a16:creationId xmlns:a16="http://schemas.microsoft.com/office/drawing/2014/main" xmlns="" id="{4820457F-5C6B-4C13-8C68-DFC3BB0BC4E9}"/>
              </a:ext>
            </a:extLst>
          </p:cNvPr>
          <p:cNvCxnSpPr>
            <a:cxnSpLocks/>
            <a:stCxn id="31" idx="1"/>
            <a:endCxn id="54" idx="3"/>
          </p:cNvCxnSpPr>
          <p:nvPr/>
        </p:nvCxnSpPr>
        <p:spPr>
          <a:xfrm flipH="1" flipV="1">
            <a:off x="2014300" y="4058459"/>
            <a:ext cx="1256480" cy="258"/>
          </a:xfrm>
          <a:prstGeom prst="straightConnector1">
            <a:avLst/>
          </a:prstGeom>
          <a:ln w="95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0" name="Rectangle 59">
            <a:extLst>
              <a:ext uri="{FF2B5EF4-FFF2-40B4-BE49-F238E27FC236}">
                <a16:creationId xmlns:a16="http://schemas.microsoft.com/office/drawing/2014/main" xmlns="" id="{86910E76-31EB-46C2-8623-E8CBDE7E48B0}"/>
              </a:ext>
            </a:extLst>
          </p:cNvPr>
          <p:cNvSpPr/>
          <p:nvPr/>
        </p:nvSpPr>
        <p:spPr bwMode="auto">
          <a:xfrm>
            <a:off x="467592" y="4557759"/>
            <a:ext cx="2104273" cy="362763"/>
          </a:xfrm>
          <a:prstGeom prst="rect">
            <a:avLst/>
          </a:prstGeom>
          <a:solidFill>
            <a:schemeClr val="accent5">
              <a:lumMod val="20000"/>
              <a:lumOff val="80000"/>
            </a:schemeClr>
          </a:solidFill>
          <a:ln>
            <a:solidFill>
              <a:schemeClr val="tx1"/>
            </a:solidFill>
          </a:ln>
        </p:spPr>
        <p:style>
          <a:lnRef idx="1">
            <a:schemeClr val="accent4"/>
          </a:lnRef>
          <a:fillRef idx="2">
            <a:schemeClr val="accent4"/>
          </a:fillRef>
          <a:effectRef idx="1">
            <a:schemeClr val="accent4"/>
          </a:effectRef>
          <a:fontRef idx="minor">
            <a:schemeClr val="dk1"/>
          </a:fontRef>
        </p:style>
        <p:txBody>
          <a:bodyPr lIns="96012" tIns="48006" rIns="96012" bIns="48006" anchor="ctr"/>
          <a:lstStyle/>
          <a:p>
            <a:pPr algn="ctr" defTabSz="960120">
              <a:defRPr/>
            </a:pPr>
            <a:r>
              <a:rPr lang="en-US" sz="900" b="1" dirty="0">
                <a:solidFill>
                  <a:schemeClr val="tx1"/>
                </a:solidFill>
                <a:latin typeface="Arial" pitchFamily="34" charset="0"/>
                <a:cs typeface="Arial" pitchFamily="34" charset="0"/>
              </a:rPr>
              <a:t>19(2) – Notification of Modified Development Plan</a:t>
            </a:r>
          </a:p>
        </p:txBody>
      </p:sp>
      <p:cxnSp>
        <p:nvCxnSpPr>
          <p:cNvPr id="61" name="Straight Arrow Connector 60">
            <a:extLst>
              <a:ext uri="{FF2B5EF4-FFF2-40B4-BE49-F238E27FC236}">
                <a16:creationId xmlns:a16="http://schemas.microsoft.com/office/drawing/2014/main" xmlns="" id="{A024A803-1192-47D7-BCAA-70C824EFE28A}"/>
              </a:ext>
            </a:extLst>
          </p:cNvPr>
          <p:cNvCxnSpPr>
            <a:cxnSpLocks/>
          </p:cNvCxnSpPr>
          <p:nvPr/>
        </p:nvCxnSpPr>
        <p:spPr>
          <a:xfrm>
            <a:off x="1575837" y="4920565"/>
            <a:ext cx="0" cy="417599"/>
          </a:xfrm>
          <a:prstGeom prst="straightConnector1">
            <a:avLst/>
          </a:prstGeom>
          <a:ln w="95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xmlns="" id="{92CF16E9-9095-4BEE-9BEC-70686068ECAB}"/>
              </a:ext>
            </a:extLst>
          </p:cNvPr>
          <p:cNvCxnSpPr>
            <a:cxnSpLocks/>
          </p:cNvCxnSpPr>
          <p:nvPr/>
        </p:nvCxnSpPr>
        <p:spPr>
          <a:xfrm>
            <a:off x="1575837" y="4228597"/>
            <a:ext cx="0" cy="329162"/>
          </a:xfrm>
          <a:prstGeom prst="straightConnector1">
            <a:avLst/>
          </a:prstGeom>
          <a:ln w="95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3" name="Rectangle 62">
            <a:extLst>
              <a:ext uri="{FF2B5EF4-FFF2-40B4-BE49-F238E27FC236}">
                <a16:creationId xmlns:a16="http://schemas.microsoft.com/office/drawing/2014/main" xmlns="" id="{518FC256-28DF-4012-B98B-CFA186AE44CA}"/>
              </a:ext>
            </a:extLst>
          </p:cNvPr>
          <p:cNvSpPr/>
          <p:nvPr/>
        </p:nvSpPr>
        <p:spPr bwMode="auto">
          <a:xfrm>
            <a:off x="467591" y="5338164"/>
            <a:ext cx="2125592" cy="528603"/>
          </a:xfrm>
          <a:prstGeom prst="rect">
            <a:avLst/>
          </a:prstGeom>
          <a:solidFill>
            <a:schemeClr val="accent5">
              <a:lumMod val="20000"/>
              <a:lumOff val="80000"/>
            </a:schemeClr>
          </a:solidFill>
          <a:ln>
            <a:solidFill>
              <a:schemeClr val="tx1"/>
            </a:solidFill>
          </a:ln>
        </p:spPr>
        <p:style>
          <a:lnRef idx="1">
            <a:schemeClr val="accent4"/>
          </a:lnRef>
          <a:fillRef idx="2">
            <a:schemeClr val="accent4"/>
          </a:fillRef>
          <a:effectRef idx="1">
            <a:schemeClr val="accent4"/>
          </a:effectRef>
          <a:fontRef idx="minor">
            <a:schemeClr val="dk1"/>
          </a:fontRef>
        </p:style>
        <p:txBody>
          <a:bodyPr lIns="96012" tIns="48006" rIns="96012" bIns="48006" anchor="ctr"/>
          <a:lstStyle/>
          <a:p>
            <a:pPr algn="ctr" defTabSz="960120">
              <a:defRPr/>
            </a:pPr>
            <a:r>
              <a:rPr lang="en-US" sz="900" b="1" dirty="0">
                <a:solidFill>
                  <a:schemeClr val="tx1"/>
                </a:solidFill>
                <a:latin typeface="Arial" pitchFamily="34" charset="0"/>
                <a:cs typeface="Arial" pitchFamily="34" charset="0"/>
              </a:rPr>
              <a:t>19(3) – Hearing of Suggestions/ Objections &amp; Approval of Final Development Plan</a:t>
            </a:r>
          </a:p>
        </p:txBody>
      </p:sp>
      <p:cxnSp>
        <p:nvCxnSpPr>
          <p:cNvPr id="64" name="Straight Arrow Connector 63">
            <a:extLst>
              <a:ext uri="{FF2B5EF4-FFF2-40B4-BE49-F238E27FC236}">
                <a16:creationId xmlns:a16="http://schemas.microsoft.com/office/drawing/2014/main" xmlns="" id="{BF89A254-62BA-4B92-805F-24CF42B7AC6C}"/>
              </a:ext>
            </a:extLst>
          </p:cNvPr>
          <p:cNvCxnSpPr>
            <a:cxnSpLocks/>
            <a:stCxn id="63" idx="3"/>
            <a:endCxn id="37" idx="1"/>
          </p:cNvCxnSpPr>
          <p:nvPr/>
        </p:nvCxnSpPr>
        <p:spPr>
          <a:xfrm>
            <a:off x="2593183" y="5602465"/>
            <a:ext cx="679472" cy="4223"/>
          </a:xfrm>
          <a:prstGeom prst="straightConnector1">
            <a:avLst/>
          </a:prstGeom>
          <a:ln w="95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7" name="TextBox 76">
            <a:extLst>
              <a:ext uri="{FF2B5EF4-FFF2-40B4-BE49-F238E27FC236}">
                <a16:creationId xmlns:a16="http://schemas.microsoft.com/office/drawing/2014/main" xmlns="" id="{184F393D-AA1F-41C7-B222-520551ED1746}"/>
              </a:ext>
            </a:extLst>
          </p:cNvPr>
          <p:cNvSpPr txBox="1"/>
          <p:nvPr/>
        </p:nvSpPr>
        <p:spPr>
          <a:xfrm>
            <a:off x="1594955" y="5025639"/>
            <a:ext cx="973171" cy="300082"/>
          </a:xfrm>
          <a:prstGeom prst="rect">
            <a:avLst/>
          </a:prstGeom>
          <a:noFill/>
        </p:spPr>
        <p:txBody>
          <a:bodyPr wrap="square" rtlCol="0">
            <a:spAutoFit/>
          </a:bodyPr>
          <a:lstStyle/>
          <a:p>
            <a:r>
              <a:rPr lang="en-US" sz="1350" dirty="0"/>
              <a:t>(30 Days)</a:t>
            </a:r>
          </a:p>
        </p:txBody>
      </p:sp>
    </p:spTree>
    <p:extLst>
      <p:ext uri="{BB962C8B-B14F-4D97-AF65-F5344CB8AC3E}">
        <p14:creationId xmlns:p14="http://schemas.microsoft.com/office/powerpoint/2010/main" xmlns="" val="255230479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684213" y="4275411"/>
            <a:ext cx="7920037" cy="774030"/>
          </a:xfrm>
        </p:spPr>
        <p:txBody>
          <a:bodyPr>
            <a:normAutofit/>
          </a:bodyPr>
          <a:lstStyle/>
          <a:p>
            <a:pPr algn="ctr"/>
            <a:r>
              <a:rPr lang="en-US" sz="3000" b="1" dirty="0"/>
              <a:t>THANK YOU</a:t>
            </a:r>
            <a:endParaRPr lang="en-IN" sz="3000" b="1" dirty="0"/>
          </a:p>
        </p:txBody>
      </p:sp>
    </p:spTree>
    <p:extLst>
      <p:ext uri="{BB962C8B-B14F-4D97-AF65-F5344CB8AC3E}">
        <p14:creationId xmlns:p14="http://schemas.microsoft.com/office/powerpoint/2010/main" xmlns="" val="39671970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8990235" y="6726411"/>
            <a:ext cx="157163" cy="153987"/>
          </a:xfrm>
        </p:spPr>
        <p:txBody>
          <a:bodyPr/>
          <a:lstStyle/>
          <a:p>
            <a:fld id="{4CDAAFD6-C596-4FF4-9C1F-F5695FC727F4}" type="slidenum">
              <a:rPr lang="en-US" altLang="en-US" smtClean="0"/>
              <a:pPr/>
              <a:t>5</a:t>
            </a:fld>
            <a:endParaRPr lang="en-US" altLang="en-US"/>
          </a:p>
        </p:txBody>
      </p:sp>
      <p:sp>
        <p:nvSpPr>
          <p:cNvPr id="6" name="Title 1"/>
          <p:cNvSpPr>
            <a:spLocks noGrp="1"/>
          </p:cNvSpPr>
          <p:nvPr>
            <p:ph type="title"/>
          </p:nvPr>
        </p:nvSpPr>
        <p:spPr bwMode="auto">
          <a:xfrm>
            <a:off x="295308" y="212031"/>
            <a:ext cx="7589060" cy="480657"/>
          </a:xfrm>
          <a:noFill/>
          <a:ln>
            <a:miter lim="800000"/>
            <a:headEnd/>
            <a:tailEnd/>
          </a:ln>
        </p:spPr>
        <p:txBody>
          <a:bodyPr vert="horz" numCol="1" compatLnSpc="1">
            <a:prstTxWarp prst="textNoShape">
              <a:avLst/>
            </a:prstTxWarp>
          </a:bodyPr>
          <a:lstStyle/>
          <a:p>
            <a:pPr algn="ctr"/>
            <a:r>
              <a:rPr lang="en-US" altLang="en-US" sz="2800" dirty="0"/>
              <a:t>Regional Setting </a:t>
            </a:r>
            <a:endParaRPr lang="en-IN" altLang="en-US" sz="2800" dirty="0"/>
          </a:p>
        </p:txBody>
      </p:sp>
      <p:graphicFrame>
        <p:nvGraphicFramePr>
          <p:cNvPr id="3" name="Table 2">
            <a:extLst>
              <a:ext uri="{FF2B5EF4-FFF2-40B4-BE49-F238E27FC236}">
                <a16:creationId xmlns:a16="http://schemas.microsoft.com/office/drawing/2014/main" xmlns="" id="{F4A19696-6782-4C20-8673-6D5FB68CDFCC}"/>
              </a:ext>
            </a:extLst>
          </p:cNvPr>
          <p:cNvGraphicFramePr>
            <a:graphicFrameLocks noGrp="1"/>
          </p:cNvGraphicFramePr>
          <p:nvPr>
            <p:extLst>
              <p:ext uri="{D42A27DB-BD31-4B8C-83A1-F6EECF244321}">
                <p14:modId xmlns:p14="http://schemas.microsoft.com/office/powerpoint/2010/main" xmlns="" val="3078333947"/>
              </p:ext>
            </p:extLst>
          </p:nvPr>
        </p:nvGraphicFramePr>
        <p:xfrm>
          <a:off x="295308" y="1124744"/>
          <a:ext cx="5026530" cy="5256582"/>
        </p:xfrm>
        <a:graphic>
          <a:graphicData uri="http://schemas.openxmlformats.org/drawingml/2006/table">
            <a:tbl>
              <a:tblPr/>
              <a:tblGrid>
                <a:gridCol w="332404">
                  <a:extLst>
                    <a:ext uri="{9D8B030D-6E8A-4147-A177-3AD203B41FA5}">
                      <a16:colId xmlns:a16="http://schemas.microsoft.com/office/drawing/2014/main" xmlns="" val="339822434"/>
                    </a:ext>
                  </a:extLst>
                </a:gridCol>
                <a:gridCol w="1210970">
                  <a:extLst>
                    <a:ext uri="{9D8B030D-6E8A-4147-A177-3AD203B41FA5}">
                      <a16:colId xmlns:a16="http://schemas.microsoft.com/office/drawing/2014/main" xmlns="" val="3377073619"/>
                    </a:ext>
                  </a:extLst>
                </a:gridCol>
                <a:gridCol w="1286656">
                  <a:extLst>
                    <a:ext uri="{9D8B030D-6E8A-4147-A177-3AD203B41FA5}">
                      <a16:colId xmlns:a16="http://schemas.microsoft.com/office/drawing/2014/main" xmlns="" val="3961408481"/>
                    </a:ext>
                  </a:extLst>
                </a:gridCol>
                <a:gridCol w="1135285">
                  <a:extLst>
                    <a:ext uri="{9D8B030D-6E8A-4147-A177-3AD203B41FA5}">
                      <a16:colId xmlns:a16="http://schemas.microsoft.com/office/drawing/2014/main" xmlns="" val="2561855063"/>
                    </a:ext>
                  </a:extLst>
                </a:gridCol>
                <a:gridCol w="1061215">
                  <a:extLst>
                    <a:ext uri="{9D8B030D-6E8A-4147-A177-3AD203B41FA5}">
                      <a16:colId xmlns:a16="http://schemas.microsoft.com/office/drawing/2014/main" xmlns="" val="3330960103"/>
                    </a:ext>
                  </a:extLst>
                </a:gridCol>
              </a:tblGrid>
              <a:tr h="515526">
                <a:tc>
                  <a:txBody>
                    <a:bodyPr/>
                    <a:lstStyle/>
                    <a:p>
                      <a:pPr algn="l" fontAlgn="b"/>
                      <a:r>
                        <a:rPr lang="en-US" sz="1400" b="1" i="0" u="none" strike="noStrike">
                          <a:solidFill>
                            <a:srgbClr val="000000"/>
                          </a:solidFill>
                          <a:effectLst/>
                          <a:latin typeface="Calibri" panose="020F0502020204030204" pitchFamily="34" charset="0"/>
                        </a:rPr>
                        <a:t>Sr. no.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1" i="0" u="none" strike="noStrike">
                          <a:solidFill>
                            <a:srgbClr val="000000"/>
                          </a:solidFill>
                          <a:effectLst/>
                          <a:latin typeface="Calibri" panose="020F0502020204030204" pitchFamily="34" charset="0"/>
                        </a:rPr>
                        <a:t>Cluster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1" i="0" u="none" strike="noStrike">
                          <a:solidFill>
                            <a:srgbClr val="000000"/>
                          </a:solidFill>
                          <a:effectLst/>
                          <a:latin typeface="Calibri" panose="020F0502020204030204" pitchFamily="34" charset="0"/>
                        </a:rPr>
                        <a:t>Location (District)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solidFill>
                            <a:srgbClr val="000000"/>
                          </a:solidFill>
                          <a:effectLst/>
                          <a:latin typeface="Calibri" panose="020F0502020204030204" pitchFamily="34" charset="0"/>
                        </a:rPr>
                        <a:t>Area (Sq.km.)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solidFill>
                            <a:srgbClr val="000000"/>
                          </a:solidFill>
                          <a:effectLst/>
                          <a:latin typeface="Calibri" panose="020F0502020204030204" pitchFamily="34" charset="0"/>
                        </a:rPr>
                        <a:t>Population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306551637"/>
                  </a:ext>
                </a:extLst>
              </a:tr>
              <a:tr h="263392">
                <a:tc>
                  <a:txBody>
                    <a:bodyPr/>
                    <a:lstStyle/>
                    <a:p>
                      <a:pPr algn="ctr" fontAlgn="b"/>
                      <a:r>
                        <a:rPr lang="en-US" sz="1400" b="0" i="0" u="none" strike="noStrike">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panose="020F0502020204030204" pitchFamily="34" charset="0"/>
                        </a:rPr>
                        <a:t>Kunda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panose="020F0502020204030204" pitchFamily="34" charset="0"/>
                        </a:rPr>
                        <a:t>Kabeerdham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111.01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31632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89758194"/>
                  </a:ext>
                </a:extLst>
              </a:tr>
              <a:tr h="263392">
                <a:tc>
                  <a:txBody>
                    <a:bodyPr/>
                    <a:lstStyle/>
                    <a:p>
                      <a:pPr algn="ctr" fontAlgn="b"/>
                      <a:r>
                        <a:rPr lang="en-US" sz="1400" b="0" i="0" u="none" strike="noStrike">
                          <a:solidFill>
                            <a:srgbClr val="000000"/>
                          </a:solidFill>
                          <a:effectLst/>
                          <a:latin typeface="Calibri" panose="020F0502020204030204" pitchFamily="34"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panose="020F0502020204030204" pitchFamily="34" charset="0"/>
                        </a:rPr>
                        <a:t>Loharsi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panose="020F0502020204030204" pitchFamily="34" charset="0"/>
                        </a:rPr>
                        <a:t>Dhamtari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36.63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34778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697326652"/>
                  </a:ext>
                </a:extLst>
              </a:tr>
              <a:tr h="263392">
                <a:tc>
                  <a:txBody>
                    <a:bodyPr/>
                    <a:lstStyle/>
                    <a:p>
                      <a:pPr algn="ctr" fontAlgn="b"/>
                      <a:r>
                        <a:rPr lang="en-US" sz="1400" b="0" i="0" u="none" strike="noStrike">
                          <a:solidFill>
                            <a:srgbClr val="000000"/>
                          </a:solidFill>
                          <a:effectLst/>
                          <a:latin typeface="Calibri" panose="020F0502020204030204" pitchFamily="34" charset="0"/>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panose="020F0502020204030204" pitchFamily="34" charset="0"/>
                        </a:rPr>
                        <a:t>Madpal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panose="020F0502020204030204" pitchFamily="34" charset="0"/>
                        </a:rPr>
                        <a:t>Bastar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90.09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25945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154466596"/>
                  </a:ext>
                </a:extLst>
              </a:tr>
              <a:tr h="263392">
                <a:tc>
                  <a:txBody>
                    <a:bodyPr/>
                    <a:lstStyle/>
                    <a:p>
                      <a:pPr algn="ctr" fontAlgn="b"/>
                      <a:r>
                        <a:rPr lang="en-US" sz="1400" b="0" i="0" u="none" strike="noStrike">
                          <a:solidFill>
                            <a:srgbClr val="000000"/>
                          </a:solidFill>
                          <a:effectLst/>
                          <a:latin typeface="Calibri" panose="020F0502020204030204" pitchFamily="34" charset="0"/>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panose="020F0502020204030204" pitchFamily="34" charset="0"/>
                        </a:rPr>
                        <a:t>Murmunda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panose="020F0502020204030204" pitchFamily="34" charset="0"/>
                        </a:rPr>
                        <a:t>Rajnandgaon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73.82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23835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687856640"/>
                  </a:ext>
                </a:extLst>
              </a:tr>
              <a:tr h="263392">
                <a:tc>
                  <a:txBody>
                    <a:bodyPr/>
                    <a:lstStyle/>
                    <a:p>
                      <a:pPr algn="ctr" fontAlgn="b"/>
                      <a:r>
                        <a:rPr lang="en-US" sz="1400" b="0" i="0" u="none" strike="noStrike">
                          <a:solidFill>
                            <a:srgbClr val="000000"/>
                          </a:solidFill>
                          <a:effectLst/>
                          <a:latin typeface="Calibri" panose="020F0502020204030204" pitchFamily="34" charset="0"/>
                        </a:rPr>
                        <a:t>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panose="020F0502020204030204" pitchFamily="34" charset="0"/>
                        </a:rPr>
                        <a:t>Badekapasi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panose="020F0502020204030204" pitchFamily="34" charset="0"/>
                        </a:rPr>
                        <a:t>Kanker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12.60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9273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262722549"/>
                  </a:ext>
                </a:extLst>
              </a:tr>
              <a:tr h="263392">
                <a:tc>
                  <a:txBody>
                    <a:bodyPr/>
                    <a:lstStyle/>
                    <a:p>
                      <a:pPr algn="ctr" fontAlgn="b"/>
                      <a:r>
                        <a:rPr lang="en-US" sz="1400" b="0" i="0" u="none" strike="noStrike">
                          <a:solidFill>
                            <a:srgbClr val="000000"/>
                          </a:solidFill>
                          <a:effectLst/>
                          <a:latin typeface="Calibri" panose="020F0502020204030204" pitchFamily="34" charset="0"/>
                        </a:rPr>
                        <a:t>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panose="020F0502020204030204" pitchFamily="34" charset="0"/>
                        </a:rPr>
                        <a:t>Hardibazar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panose="020F0502020204030204" pitchFamily="34" charset="0"/>
                        </a:rPr>
                        <a:t>Korba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24.77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12810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168906808"/>
                  </a:ext>
                </a:extLst>
              </a:tr>
              <a:tr h="263392">
                <a:tc>
                  <a:txBody>
                    <a:bodyPr/>
                    <a:lstStyle/>
                    <a:p>
                      <a:pPr algn="ctr" fontAlgn="b"/>
                      <a:r>
                        <a:rPr lang="en-US" sz="1400" b="0" i="0" u="none" strike="noStrike">
                          <a:solidFill>
                            <a:srgbClr val="000000"/>
                          </a:solidFill>
                          <a:effectLst/>
                          <a:latin typeface="Calibri" panose="020F0502020204030204" pitchFamily="34" charset="0"/>
                        </a:rPr>
                        <a:t>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panose="020F0502020204030204" pitchFamily="34" charset="0"/>
                        </a:rPr>
                        <a:t>Raghunathpur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panose="020F0502020204030204" pitchFamily="34" charset="0"/>
                        </a:rPr>
                        <a:t>Sarguja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38.65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9410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770729624"/>
                  </a:ext>
                </a:extLst>
              </a:tr>
              <a:tr h="263392">
                <a:tc>
                  <a:txBody>
                    <a:bodyPr/>
                    <a:lstStyle/>
                    <a:p>
                      <a:pPr algn="ctr" fontAlgn="b"/>
                      <a:r>
                        <a:rPr lang="en-US" sz="1400" b="0" i="0" u="none" strike="noStrike">
                          <a:solidFill>
                            <a:srgbClr val="000000"/>
                          </a:solidFill>
                          <a:effectLst/>
                          <a:latin typeface="Calibri" panose="020F0502020204030204" pitchFamily="34" charset="0"/>
                        </a:rPr>
                        <a:t>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panose="020F0502020204030204" pitchFamily="34" charset="0"/>
                        </a:rPr>
                        <a:t>Jetha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panose="020F0502020204030204" pitchFamily="34" charset="0"/>
                        </a:rPr>
                        <a:t>Janjgir-Champa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22.84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28812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6065786"/>
                  </a:ext>
                </a:extLst>
              </a:tr>
              <a:tr h="263392">
                <a:tc>
                  <a:txBody>
                    <a:bodyPr/>
                    <a:lstStyle/>
                    <a:p>
                      <a:pPr algn="ctr" fontAlgn="b"/>
                      <a:r>
                        <a:rPr lang="en-US" sz="1400" b="0" i="0" u="none" strike="noStrike">
                          <a:solidFill>
                            <a:srgbClr val="000000"/>
                          </a:solidFill>
                          <a:effectLst/>
                          <a:latin typeface="Calibri" panose="020F0502020204030204" pitchFamily="34" charset="0"/>
                        </a:rPr>
                        <a:t>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panose="020F0502020204030204" pitchFamily="34" charset="0"/>
                        </a:rPr>
                        <a:t>Bhanwarpur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panose="020F0502020204030204" pitchFamily="34" charset="0"/>
                        </a:rPr>
                        <a:t>Mahasamund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110.45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25187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490423774"/>
                  </a:ext>
                </a:extLst>
              </a:tr>
              <a:tr h="263392">
                <a:tc>
                  <a:txBody>
                    <a:bodyPr/>
                    <a:lstStyle/>
                    <a:p>
                      <a:pPr algn="ctr" fontAlgn="b"/>
                      <a:r>
                        <a:rPr lang="en-US" sz="1400" b="0" i="0" u="none" strike="noStrike">
                          <a:solidFill>
                            <a:srgbClr val="000000"/>
                          </a:solidFill>
                          <a:effectLst/>
                          <a:latin typeface="Calibri" panose="020F0502020204030204" pitchFamily="34" charset="0"/>
                        </a:rPr>
                        <a:t>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panose="020F0502020204030204" pitchFamily="34" charset="0"/>
                        </a:rPr>
                        <a:t>Sonhat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panose="020F0502020204030204" pitchFamily="34" charset="0"/>
                        </a:rPr>
                        <a:t>Koriya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32.99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25179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122242994"/>
                  </a:ext>
                </a:extLst>
              </a:tr>
              <a:tr h="263392">
                <a:tc>
                  <a:txBody>
                    <a:bodyPr/>
                    <a:lstStyle/>
                    <a:p>
                      <a:pPr algn="ctr" fontAlgn="b"/>
                      <a:r>
                        <a:rPr lang="en-US" sz="1400" b="0" i="0" u="none" strike="noStrike">
                          <a:solidFill>
                            <a:srgbClr val="000000"/>
                          </a:solidFill>
                          <a:effectLst/>
                          <a:latin typeface="Calibri" panose="020F0502020204030204" pitchFamily="34" charset="0"/>
                        </a:rPr>
                        <a:t>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panose="020F0502020204030204" pitchFamily="34" charset="0"/>
                        </a:rPr>
                        <a:t>Jairamnagar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panose="020F0502020204030204" pitchFamily="34" charset="0"/>
                        </a:rPr>
                        <a:t>Bilaspur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8.67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11373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411280047"/>
                  </a:ext>
                </a:extLst>
              </a:tr>
              <a:tr h="263392">
                <a:tc>
                  <a:txBody>
                    <a:bodyPr/>
                    <a:lstStyle/>
                    <a:p>
                      <a:pPr algn="ctr" fontAlgn="b"/>
                      <a:r>
                        <a:rPr lang="en-US" sz="1400" b="0" i="0" u="none" strike="noStrike">
                          <a:solidFill>
                            <a:srgbClr val="000000"/>
                          </a:solidFill>
                          <a:effectLst/>
                          <a:latin typeface="Calibri" panose="020F0502020204030204" pitchFamily="34" charset="0"/>
                        </a:rPr>
                        <a:t>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panose="020F0502020204030204" pitchFamily="34" charset="0"/>
                        </a:rPr>
                        <a:t>Miriguda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panose="020F0502020204030204" pitchFamily="34" charset="0"/>
                        </a:rPr>
                        <a:t>Raigarh</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52.58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8809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682938465"/>
                  </a:ext>
                </a:extLst>
              </a:tr>
              <a:tr h="263392">
                <a:tc>
                  <a:txBody>
                    <a:bodyPr/>
                    <a:lstStyle/>
                    <a:p>
                      <a:pPr algn="ctr" fontAlgn="b"/>
                      <a:r>
                        <a:rPr lang="en-US" sz="1400" b="0" i="0" u="none" strike="noStrike">
                          <a:solidFill>
                            <a:srgbClr val="000000"/>
                          </a:solidFill>
                          <a:effectLst/>
                          <a:latin typeface="Calibri" panose="020F0502020204030204" pitchFamily="34" charset="0"/>
                        </a:rPr>
                        <a:t>13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panose="020F0502020204030204" pitchFamily="34" charset="0"/>
                        </a:rPr>
                        <a:t>Badekanera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panose="020F0502020204030204" pitchFamily="34" charset="0"/>
                        </a:rPr>
                        <a:t>Kondagaon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31.50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10497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084130555"/>
                  </a:ext>
                </a:extLst>
              </a:tr>
              <a:tr h="263392">
                <a:tc>
                  <a:txBody>
                    <a:bodyPr/>
                    <a:lstStyle/>
                    <a:p>
                      <a:pPr algn="ctr" fontAlgn="b"/>
                      <a:r>
                        <a:rPr lang="en-US" sz="1400" b="0" i="0" u="none" strike="noStrike">
                          <a:solidFill>
                            <a:srgbClr val="000000"/>
                          </a:solidFill>
                          <a:effectLst/>
                          <a:latin typeface="Calibri" panose="020F0502020204030204" pitchFamily="34" charset="0"/>
                        </a:rPr>
                        <a:t>14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panose="020F0502020204030204" pitchFamily="34" charset="0"/>
                        </a:rPr>
                        <a:t>Palideeh</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panose="020F0502020204030204" pitchFamily="34" charset="0"/>
                        </a:rPr>
                        <a:t>Jashpur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14.29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13672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633225475"/>
                  </a:ext>
                </a:extLst>
              </a:tr>
              <a:tr h="263392">
                <a:tc>
                  <a:txBody>
                    <a:bodyPr/>
                    <a:lstStyle/>
                    <a:p>
                      <a:pPr algn="ctr" fontAlgn="b"/>
                      <a:r>
                        <a:rPr lang="en-US" sz="1400" b="0" i="0" u="none" strike="noStrike">
                          <a:solidFill>
                            <a:srgbClr val="000000"/>
                          </a:solidFill>
                          <a:effectLst/>
                          <a:latin typeface="Calibri" panose="020F0502020204030204" pitchFamily="34" charset="0"/>
                        </a:rPr>
                        <a:t>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err="1">
                          <a:solidFill>
                            <a:srgbClr val="000000"/>
                          </a:solidFill>
                          <a:effectLst/>
                          <a:latin typeface="Calibri" panose="020F0502020204030204" pitchFamily="34" charset="0"/>
                        </a:rPr>
                        <a:t>Mandirhasaud</a:t>
                      </a:r>
                      <a:endParaRPr lang="en-US" sz="14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panose="020F0502020204030204" pitchFamily="34" charset="0"/>
                        </a:rPr>
                        <a:t>Raipur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Calibri" panose="020F0502020204030204" pitchFamily="34" charset="0"/>
                        </a:rPr>
                        <a:t>18.00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18378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736596702"/>
                  </a:ext>
                </a:extLst>
              </a:tr>
              <a:tr h="263392">
                <a:tc>
                  <a:txBody>
                    <a:bodyPr/>
                    <a:lstStyle/>
                    <a:p>
                      <a:pPr algn="ctr" fontAlgn="b"/>
                      <a:r>
                        <a:rPr lang="en-US" sz="1400" b="0" i="0" u="none" strike="noStrike">
                          <a:solidFill>
                            <a:srgbClr val="000000"/>
                          </a:solidFill>
                          <a:effectLst/>
                          <a:latin typeface="Calibri" panose="020F0502020204030204" pitchFamily="34" charset="0"/>
                        </a:rPr>
                        <a:t>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panose="020F0502020204030204" pitchFamily="34" charset="0"/>
                        </a:rPr>
                        <a:t>Basantpur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panose="020F0502020204030204" pitchFamily="34" charset="0"/>
                        </a:rPr>
                        <a:t>Balrampur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45.35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9821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634158909"/>
                  </a:ext>
                </a:extLst>
              </a:tr>
              <a:tr h="263392">
                <a:tc>
                  <a:txBody>
                    <a:bodyPr/>
                    <a:lstStyle/>
                    <a:p>
                      <a:pPr algn="ctr" fontAlgn="b"/>
                      <a:r>
                        <a:rPr lang="en-US" sz="1400" b="0" i="0" u="none" strike="noStrike">
                          <a:solidFill>
                            <a:srgbClr val="000000"/>
                          </a:solidFill>
                          <a:effectLst/>
                          <a:latin typeface="Calibri" panose="020F0502020204030204" pitchFamily="34" charset="0"/>
                        </a:rPr>
                        <a:t>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panose="020F0502020204030204" pitchFamily="34" charset="0"/>
                        </a:rPr>
                        <a:t>Rampur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panose="020F0502020204030204" pitchFamily="34" charset="0"/>
                        </a:rPr>
                        <a:t>Dhamtari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31.62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29666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557233243"/>
                  </a:ext>
                </a:extLst>
              </a:tr>
              <a:tr h="263392">
                <a:tc>
                  <a:txBody>
                    <a:bodyPr/>
                    <a:lstStyle/>
                    <a:p>
                      <a:pPr algn="ctr" fontAlgn="b"/>
                      <a:r>
                        <a:rPr lang="en-US" sz="1400" b="0" i="0" u="none" strike="noStrike">
                          <a:solidFill>
                            <a:srgbClr val="000000"/>
                          </a:solidFill>
                          <a:effectLst/>
                          <a:latin typeface="Calibri" panose="020F0502020204030204" pitchFamily="34" charset="0"/>
                        </a:rPr>
                        <a:t>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panose="020F0502020204030204" pitchFamily="34" charset="0"/>
                        </a:rPr>
                        <a:t>Birkona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panose="020F0502020204030204" pitchFamily="34" charset="0"/>
                        </a:rPr>
                        <a:t>Kabirdham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35.22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Calibri" panose="020F0502020204030204" pitchFamily="34" charset="0"/>
                        </a:rPr>
                        <a:t>21678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275919922"/>
                  </a:ext>
                </a:extLst>
              </a:tr>
            </a:tbl>
          </a:graphicData>
        </a:graphic>
      </p:graphicFrame>
      <p:pic>
        <p:nvPicPr>
          <p:cNvPr id="8" name="Picture 7" descr="A picture containing text, map&#10;&#10;Description generated with very high confidence">
            <a:extLst>
              <a:ext uri="{FF2B5EF4-FFF2-40B4-BE49-F238E27FC236}">
                <a16:creationId xmlns:a16="http://schemas.microsoft.com/office/drawing/2014/main" xmlns="" id="{EC549DB0-D458-4A31-914C-64DFCEB7B185}"/>
              </a:ext>
            </a:extLst>
          </p:cNvPr>
          <p:cNvPicPr>
            <a:picLocks noChangeAspect="1"/>
          </p:cNvPicPr>
          <p:nvPr/>
        </p:nvPicPr>
        <p:blipFill>
          <a:blip r:embed="rId2" cstate="screen">
            <a:extLst>
              <a:ext uri="{28A0092B-C50C-407E-A947-70E740481C1C}">
                <a14:useLocalDpi xmlns:a14="http://schemas.microsoft.com/office/drawing/2010/main" xmlns=""/>
              </a:ext>
            </a:extLst>
          </a:blip>
          <a:stretch>
            <a:fillRect/>
          </a:stretch>
        </p:blipFill>
        <p:spPr>
          <a:xfrm>
            <a:off x="5652237" y="0"/>
            <a:ext cx="3236464" cy="2286000"/>
          </a:xfrm>
          <a:prstGeom prst="rect">
            <a:avLst/>
          </a:prstGeom>
        </p:spPr>
      </p:pic>
      <p:pic>
        <p:nvPicPr>
          <p:cNvPr id="10" name="Picture 9" descr="A picture containing text, map&#10;&#10;Description generated with very high confidence">
            <a:extLst>
              <a:ext uri="{FF2B5EF4-FFF2-40B4-BE49-F238E27FC236}">
                <a16:creationId xmlns:a16="http://schemas.microsoft.com/office/drawing/2014/main" xmlns="" id="{B387AC48-4659-436B-BC48-046DC674368C}"/>
              </a:ext>
            </a:extLst>
          </p:cNvPr>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5652237" y="2272630"/>
            <a:ext cx="3236464" cy="2286000"/>
          </a:xfrm>
          <a:prstGeom prst="rect">
            <a:avLst/>
          </a:prstGeom>
        </p:spPr>
      </p:pic>
      <p:pic>
        <p:nvPicPr>
          <p:cNvPr id="12" name="Picture 11" descr="A picture containing text, map&#10;&#10;Description generated with very high confidence">
            <a:extLst>
              <a:ext uri="{FF2B5EF4-FFF2-40B4-BE49-F238E27FC236}">
                <a16:creationId xmlns:a16="http://schemas.microsoft.com/office/drawing/2014/main" xmlns="" id="{2649E10B-14A9-4268-8D6C-297AC5EB5A17}"/>
              </a:ext>
            </a:extLst>
          </p:cNvPr>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a:off x="5652237" y="4580706"/>
            <a:ext cx="3236464" cy="2286000"/>
          </a:xfrm>
          <a:prstGeom prst="rect">
            <a:avLst/>
          </a:prstGeom>
        </p:spPr>
      </p:pic>
      <p:sp>
        <p:nvSpPr>
          <p:cNvPr id="13" name="TextBox 12">
            <a:extLst>
              <a:ext uri="{FF2B5EF4-FFF2-40B4-BE49-F238E27FC236}">
                <a16:creationId xmlns:a16="http://schemas.microsoft.com/office/drawing/2014/main" xmlns="" id="{590708EB-070B-4EA5-816A-A3013A6B7E76}"/>
              </a:ext>
            </a:extLst>
          </p:cNvPr>
          <p:cNvSpPr txBox="1"/>
          <p:nvPr/>
        </p:nvSpPr>
        <p:spPr>
          <a:xfrm>
            <a:off x="7142961" y="2308230"/>
            <a:ext cx="1029439" cy="184666"/>
          </a:xfrm>
          <a:prstGeom prst="rect">
            <a:avLst/>
          </a:prstGeom>
        </p:spPr>
        <p:txBody>
          <a:bodyPr wrap="square" lIns="0" tIns="0" rIns="0" bIns="0" rtlCol="0">
            <a:spAutoFit/>
          </a:bodyPr>
          <a:lstStyle/>
          <a:p>
            <a:pPr algn="r"/>
            <a:r>
              <a:rPr lang="en-US" sz="1200" b="1" dirty="0">
                <a:latin typeface="Calibri" panose="020F0502020204030204" pitchFamily="34" charset="0"/>
                <a:cs typeface="Calibri" panose="020F0502020204030204" pitchFamily="34" charset="0"/>
              </a:rPr>
              <a:t>BHANWARPUR</a:t>
            </a:r>
          </a:p>
        </p:txBody>
      </p:sp>
      <p:sp>
        <p:nvSpPr>
          <p:cNvPr id="14" name="TextBox 13">
            <a:extLst>
              <a:ext uri="{FF2B5EF4-FFF2-40B4-BE49-F238E27FC236}">
                <a16:creationId xmlns:a16="http://schemas.microsoft.com/office/drawing/2014/main" xmlns="" id="{46B9F725-4F37-4C55-84D3-B09B7E698F29}"/>
              </a:ext>
            </a:extLst>
          </p:cNvPr>
          <p:cNvSpPr txBox="1"/>
          <p:nvPr/>
        </p:nvSpPr>
        <p:spPr>
          <a:xfrm>
            <a:off x="7150998" y="4618806"/>
            <a:ext cx="1029439" cy="184666"/>
          </a:xfrm>
          <a:prstGeom prst="rect">
            <a:avLst/>
          </a:prstGeom>
        </p:spPr>
        <p:txBody>
          <a:bodyPr wrap="square" lIns="0" tIns="0" rIns="0" bIns="0" rtlCol="0">
            <a:spAutoFit/>
          </a:bodyPr>
          <a:lstStyle/>
          <a:p>
            <a:pPr algn="r"/>
            <a:r>
              <a:rPr lang="en-US" sz="1200" b="1" dirty="0">
                <a:latin typeface="Calibri" panose="020F0502020204030204" pitchFamily="34" charset="0"/>
                <a:cs typeface="Calibri" panose="020F0502020204030204" pitchFamily="34" charset="0"/>
              </a:rPr>
              <a:t>BADEKAPSI</a:t>
            </a:r>
          </a:p>
        </p:txBody>
      </p:sp>
      <p:sp>
        <p:nvSpPr>
          <p:cNvPr id="15" name="TextBox 14">
            <a:extLst>
              <a:ext uri="{FF2B5EF4-FFF2-40B4-BE49-F238E27FC236}">
                <a16:creationId xmlns:a16="http://schemas.microsoft.com/office/drawing/2014/main" xmlns="" id="{8DCBDDD1-851E-42FF-B0B1-0D89F4FE216B}"/>
              </a:ext>
            </a:extLst>
          </p:cNvPr>
          <p:cNvSpPr txBox="1"/>
          <p:nvPr/>
        </p:nvSpPr>
        <p:spPr>
          <a:xfrm>
            <a:off x="7079374" y="70660"/>
            <a:ext cx="1101063" cy="184666"/>
          </a:xfrm>
          <a:prstGeom prst="rect">
            <a:avLst/>
          </a:prstGeom>
        </p:spPr>
        <p:txBody>
          <a:bodyPr wrap="square" lIns="0" tIns="0" rIns="0" bIns="0" rtlCol="0">
            <a:spAutoFit/>
          </a:bodyPr>
          <a:lstStyle/>
          <a:p>
            <a:pPr algn="r"/>
            <a:r>
              <a:rPr lang="en-US" sz="1200" b="1" dirty="0">
                <a:latin typeface="Calibri" panose="020F0502020204030204" pitchFamily="34" charset="0"/>
                <a:cs typeface="Calibri" panose="020F0502020204030204" pitchFamily="34" charset="0"/>
              </a:rPr>
              <a:t>RAGHUNATHPUR</a:t>
            </a:r>
          </a:p>
        </p:txBody>
      </p:sp>
    </p:spTree>
    <p:extLst>
      <p:ext uri="{BB962C8B-B14F-4D97-AF65-F5344CB8AC3E}">
        <p14:creationId xmlns:p14="http://schemas.microsoft.com/office/powerpoint/2010/main" xmlns="" val="40998593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4"/>
          <p:cNvSpPr>
            <a:spLocks noGrp="1"/>
          </p:cNvSpPr>
          <p:nvPr>
            <p:ph type="sldNum" sz="quarter" idx="12"/>
          </p:nvPr>
        </p:nvSpPr>
        <p:spPr bwMode="auto">
          <a:noFill/>
          <a:ln>
            <a:miter lim="800000"/>
            <a:headEnd/>
            <a:tailEnd/>
          </a:ln>
        </p:spPr>
        <p:txBody>
          <a:bodyPr/>
          <a:lstStyle/>
          <a:p>
            <a:fld id="{A556BFD0-FFF7-4AAE-A332-427C3DD34B74}" type="slidenum">
              <a:rPr lang="en-US" altLang="en-US" smtClean="0">
                <a:latin typeface="Arial" charset="0"/>
                <a:cs typeface="Arial" charset="0"/>
              </a:rPr>
              <a:pPr/>
              <a:t>6</a:t>
            </a:fld>
            <a:endParaRPr lang="en-US" altLang="en-US" smtClean="0">
              <a:latin typeface="Arial" charset="0"/>
              <a:cs typeface="Arial" charset="0"/>
            </a:endParaRPr>
          </a:p>
        </p:txBody>
      </p:sp>
      <p:graphicFrame>
        <p:nvGraphicFramePr>
          <p:cNvPr id="8" name="Table 7">
            <a:extLst>
              <a:ext uri="{FF2B5EF4-FFF2-40B4-BE49-F238E27FC236}"/>
            </a:extLst>
          </p:cNvPr>
          <p:cNvGraphicFramePr>
            <a:graphicFrameLocks noGrp="1"/>
          </p:cNvGraphicFramePr>
          <p:nvPr/>
        </p:nvGraphicFramePr>
        <p:xfrm>
          <a:off x="219075" y="753915"/>
          <a:ext cx="8694736" cy="5873872"/>
        </p:xfrm>
        <a:graphic>
          <a:graphicData uri="http://schemas.openxmlformats.org/drawingml/2006/table">
            <a:tbl>
              <a:tblPr/>
              <a:tblGrid>
                <a:gridCol w="473652">
                  <a:extLst>
                    <a:ext uri="{9D8B030D-6E8A-4147-A177-3AD203B41FA5}"/>
                  </a:extLst>
                </a:gridCol>
                <a:gridCol w="2701637">
                  <a:extLst>
                    <a:ext uri="{9D8B030D-6E8A-4147-A177-3AD203B41FA5}"/>
                  </a:extLst>
                </a:gridCol>
                <a:gridCol w="731299">
                  <a:extLst>
                    <a:ext uri="{9D8B030D-6E8A-4147-A177-3AD203B41FA5}"/>
                  </a:extLst>
                </a:gridCol>
                <a:gridCol w="4788148">
                  <a:extLst>
                    <a:ext uri="{9D8B030D-6E8A-4147-A177-3AD203B41FA5}"/>
                  </a:extLst>
                </a:gridCol>
              </a:tblGrid>
              <a:tr h="312570">
                <a:tc>
                  <a:txBody>
                    <a:bodyPr/>
                    <a:lstStyle/>
                    <a:p>
                      <a:pPr algn="ctr" fontAlgn="b"/>
                      <a:r>
                        <a:rPr lang="en-US" sz="1600" b="1" i="0" u="none" strike="noStrike" dirty="0" smtClean="0">
                          <a:solidFill>
                            <a:srgbClr val="000000"/>
                          </a:solidFill>
                          <a:effectLst/>
                          <a:latin typeface="Calibri" panose="020F0502020204030204" pitchFamily="34" charset="0"/>
                        </a:rPr>
                        <a:t>S.</a:t>
                      </a:r>
                      <a:endParaRPr lang="en-US" sz="1600" b="1" i="0" u="none" strike="noStrike" dirty="0">
                        <a:solidFill>
                          <a:srgbClr val="000000"/>
                        </a:solidFill>
                        <a:effectLst/>
                        <a:latin typeface="Calibri" panose="020F0502020204030204" pitchFamily="34" charset="0"/>
                      </a:endParaRPr>
                    </a:p>
                  </a:txBody>
                  <a:tcPr marL="5987" marR="5987" marT="598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600" b="1" i="0" u="none" strike="noStrike" dirty="0">
                          <a:solidFill>
                            <a:srgbClr val="000000"/>
                          </a:solidFill>
                          <a:effectLst/>
                          <a:latin typeface="Calibri" panose="020F0502020204030204" pitchFamily="34" charset="0"/>
                        </a:rPr>
                        <a:t>Planning Stage</a:t>
                      </a:r>
                    </a:p>
                  </a:txBody>
                  <a:tcPr marL="5987" marR="5987" marT="598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600" b="1" i="0" u="none" strike="noStrike">
                          <a:solidFill>
                            <a:srgbClr val="000000"/>
                          </a:solidFill>
                          <a:effectLst/>
                          <a:latin typeface="Calibri" panose="020F0502020204030204" pitchFamily="34" charset="0"/>
                        </a:rPr>
                        <a:t>No. of Cluster</a:t>
                      </a:r>
                    </a:p>
                  </a:txBody>
                  <a:tcPr marL="5987" marR="5987" marT="598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600" b="1" i="0" u="none" strike="noStrike" dirty="0">
                          <a:solidFill>
                            <a:srgbClr val="000000"/>
                          </a:solidFill>
                          <a:effectLst/>
                          <a:latin typeface="Calibri" panose="020F0502020204030204" pitchFamily="34" charset="0"/>
                        </a:rPr>
                        <a:t>Name of Cluster</a:t>
                      </a:r>
                    </a:p>
                  </a:txBody>
                  <a:tcPr marL="5987" marR="5987" marT="598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extLst>
              </a:tr>
              <a:tr h="997778">
                <a:tc>
                  <a:txBody>
                    <a:bodyPr/>
                    <a:lstStyle/>
                    <a:p>
                      <a:pPr algn="ctr" fontAlgn="b"/>
                      <a:r>
                        <a:rPr lang="en-US" sz="1600" b="0" i="0" u="none" strike="noStrike">
                          <a:solidFill>
                            <a:srgbClr val="000000"/>
                          </a:solidFill>
                          <a:effectLst/>
                          <a:latin typeface="Calibri" panose="020F0502020204030204" pitchFamily="34" charset="0"/>
                        </a:rPr>
                        <a:t>1</a:t>
                      </a:r>
                    </a:p>
                  </a:txBody>
                  <a:tcPr marL="5987" marR="5987" marT="598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55563" indent="0" algn="l" fontAlgn="b"/>
                      <a:r>
                        <a:rPr lang="en-US" sz="1600" b="1" i="0" u="none" strike="noStrike" dirty="0">
                          <a:solidFill>
                            <a:srgbClr val="000000"/>
                          </a:solidFill>
                          <a:effectLst/>
                          <a:latin typeface="Calibri" panose="020F0502020204030204" pitchFamily="34" charset="0"/>
                        </a:rPr>
                        <a:t>Delineation of Area</a:t>
                      </a:r>
                    </a:p>
                  </a:txBody>
                  <a:tcPr marL="5987" marR="5987" marT="598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1" i="0" u="none" strike="noStrike" dirty="0">
                          <a:solidFill>
                            <a:srgbClr val="000000"/>
                          </a:solidFill>
                          <a:effectLst/>
                          <a:latin typeface="Calibri" panose="020F0502020204030204" pitchFamily="34" charset="0"/>
                        </a:rPr>
                        <a:t>18</a:t>
                      </a:r>
                    </a:p>
                  </a:txBody>
                  <a:tcPr marL="5987" marR="5987" marT="598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11125" indent="0" algn="l" fontAlgn="b"/>
                      <a:r>
                        <a:rPr lang="en-US" sz="1600" b="0" i="0" u="none" strike="noStrike" dirty="0" err="1">
                          <a:solidFill>
                            <a:srgbClr val="000000"/>
                          </a:solidFill>
                          <a:effectLst/>
                          <a:latin typeface="Calibri" panose="020F0502020204030204" pitchFamily="34" charset="0"/>
                        </a:rPr>
                        <a:t>Kunda</a:t>
                      </a:r>
                      <a:r>
                        <a:rPr lang="en-US" sz="1600" b="0" i="0" u="none" strike="noStrike" dirty="0">
                          <a:solidFill>
                            <a:srgbClr val="000000"/>
                          </a:solidFill>
                          <a:effectLst/>
                          <a:latin typeface="Calibri" panose="020F0502020204030204" pitchFamily="34" charset="0"/>
                        </a:rPr>
                        <a:t>, </a:t>
                      </a:r>
                      <a:r>
                        <a:rPr lang="en-US" sz="1600" b="0" i="0" u="none" strike="noStrike" dirty="0" err="1">
                          <a:solidFill>
                            <a:srgbClr val="000000"/>
                          </a:solidFill>
                          <a:effectLst/>
                          <a:latin typeface="Calibri" panose="020F0502020204030204" pitchFamily="34" charset="0"/>
                        </a:rPr>
                        <a:t>Loharsi</a:t>
                      </a:r>
                      <a:r>
                        <a:rPr lang="en-US" sz="1600" b="0" i="0" u="none" strike="noStrike" dirty="0">
                          <a:solidFill>
                            <a:srgbClr val="000000"/>
                          </a:solidFill>
                          <a:effectLst/>
                          <a:latin typeface="Calibri" panose="020F0502020204030204" pitchFamily="34" charset="0"/>
                        </a:rPr>
                        <a:t>, </a:t>
                      </a:r>
                      <a:r>
                        <a:rPr lang="en-US" sz="1600" b="0" i="0" u="none" strike="noStrike" dirty="0" err="1">
                          <a:solidFill>
                            <a:srgbClr val="000000"/>
                          </a:solidFill>
                          <a:effectLst/>
                          <a:latin typeface="Calibri" panose="020F0502020204030204" pitchFamily="34" charset="0"/>
                        </a:rPr>
                        <a:t>Madpal</a:t>
                      </a:r>
                      <a:r>
                        <a:rPr lang="en-US" sz="1600" b="0" i="0" u="none" strike="noStrike" dirty="0">
                          <a:solidFill>
                            <a:srgbClr val="000000"/>
                          </a:solidFill>
                          <a:effectLst/>
                          <a:latin typeface="Calibri" panose="020F0502020204030204" pitchFamily="34" charset="0"/>
                        </a:rPr>
                        <a:t>, </a:t>
                      </a:r>
                      <a:r>
                        <a:rPr lang="en-US" sz="1600" b="0" i="0" u="none" strike="noStrike" dirty="0" err="1">
                          <a:solidFill>
                            <a:srgbClr val="000000"/>
                          </a:solidFill>
                          <a:effectLst/>
                          <a:latin typeface="Calibri" panose="020F0502020204030204" pitchFamily="34" charset="0"/>
                        </a:rPr>
                        <a:t>Murmunda</a:t>
                      </a:r>
                      <a:r>
                        <a:rPr lang="en-US" sz="1600" b="0" i="0" u="none" strike="noStrike" dirty="0">
                          <a:solidFill>
                            <a:srgbClr val="000000"/>
                          </a:solidFill>
                          <a:effectLst/>
                          <a:latin typeface="Calibri" panose="020F0502020204030204" pitchFamily="34" charset="0"/>
                        </a:rPr>
                        <a:t>, </a:t>
                      </a:r>
                      <a:r>
                        <a:rPr lang="en-US" sz="1600" b="0" i="0" u="none" strike="noStrike" dirty="0" err="1">
                          <a:solidFill>
                            <a:srgbClr val="000000"/>
                          </a:solidFill>
                          <a:effectLst/>
                          <a:latin typeface="Calibri" panose="020F0502020204030204" pitchFamily="34" charset="0"/>
                        </a:rPr>
                        <a:t>Badekapasi</a:t>
                      </a:r>
                      <a:r>
                        <a:rPr lang="en-US" sz="1600" b="0" i="0" u="none" strike="noStrike" dirty="0">
                          <a:solidFill>
                            <a:srgbClr val="000000"/>
                          </a:solidFill>
                          <a:effectLst/>
                          <a:latin typeface="Calibri" panose="020F0502020204030204" pitchFamily="34" charset="0"/>
                        </a:rPr>
                        <a:t>, </a:t>
                      </a:r>
                      <a:r>
                        <a:rPr lang="en-US" sz="1600" b="0" i="0" u="none" strike="noStrike" dirty="0" err="1">
                          <a:solidFill>
                            <a:srgbClr val="000000"/>
                          </a:solidFill>
                          <a:effectLst/>
                          <a:latin typeface="Calibri" panose="020F0502020204030204" pitchFamily="34" charset="0"/>
                        </a:rPr>
                        <a:t>Hardibazar</a:t>
                      </a:r>
                      <a:r>
                        <a:rPr lang="en-US" sz="1600" b="0" i="0" u="none" strike="noStrike" dirty="0">
                          <a:solidFill>
                            <a:srgbClr val="000000"/>
                          </a:solidFill>
                          <a:effectLst/>
                          <a:latin typeface="Calibri" panose="020F0502020204030204" pitchFamily="34" charset="0"/>
                        </a:rPr>
                        <a:t>, Raghunathpur, </a:t>
                      </a:r>
                      <a:r>
                        <a:rPr lang="en-US" sz="1600" b="0" i="0" u="none" strike="noStrike" dirty="0" err="1">
                          <a:solidFill>
                            <a:srgbClr val="000000"/>
                          </a:solidFill>
                          <a:effectLst/>
                          <a:latin typeface="Calibri" panose="020F0502020204030204" pitchFamily="34" charset="0"/>
                        </a:rPr>
                        <a:t>Jetha</a:t>
                      </a:r>
                      <a:r>
                        <a:rPr lang="en-US" sz="1600" b="0" i="0" u="none" strike="noStrike" dirty="0">
                          <a:solidFill>
                            <a:srgbClr val="000000"/>
                          </a:solidFill>
                          <a:effectLst/>
                          <a:latin typeface="Calibri" panose="020F0502020204030204" pitchFamily="34" charset="0"/>
                        </a:rPr>
                        <a:t>, </a:t>
                      </a:r>
                      <a:r>
                        <a:rPr lang="en-US" sz="1600" b="0" i="0" u="none" strike="noStrike" dirty="0" err="1">
                          <a:solidFill>
                            <a:srgbClr val="000000"/>
                          </a:solidFill>
                          <a:effectLst/>
                          <a:latin typeface="Calibri" panose="020F0502020204030204" pitchFamily="34" charset="0"/>
                        </a:rPr>
                        <a:t>Bhanwarpur</a:t>
                      </a:r>
                      <a:r>
                        <a:rPr lang="en-US" sz="1600" b="0" i="0" u="none" strike="noStrike" dirty="0">
                          <a:solidFill>
                            <a:srgbClr val="000000"/>
                          </a:solidFill>
                          <a:effectLst/>
                          <a:latin typeface="Calibri" panose="020F0502020204030204" pitchFamily="34" charset="0"/>
                        </a:rPr>
                        <a:t>, </a:t>
                      </a:r>
                      <a:r>
                        <a:rPr lang="en-US" sz="1600" b="0" i="0" u="none" strike="noStrike" dirty="0" err="1">
                          <a:solidFill>
                            <a:srgbClr val="000000"/>
                          </a:solidFill>
                          <a:effectLst/>
                          <a:latin typeface="Calibri" panose="020F0502020204030204" pitchFamily="34" charset="0"/>
                        </a:rPr>
                        <a:t>Sonhat</a:t>
                      </a:r>
                      <a:r>
                        <a:rPr lang="en-US" sz="1600" b="0" i="0" u="none" strike="noStrike" dirty="0">
                          <a:solidFill>
                            <a:srgbClr val="000000"/>
                          </a:solidFill>
                          <a:effectLst/>
                          <a:latin typeface="Calibri" panose="020F0502020204030204" pitchFamily="34" charset="0"/>
                        </a:rPr>
                        <a:t>, </a:t>
                      </a:r>
                      <a:r>
                        <a:rPr lang="en-US" sz="1600" b="0" i="0" u="none" strike="noStrike" dirty="0" err="1">
                          <a:solidFill>
                            <a:srgbClr val="000000"/>
                          </a:solidFill>
                          <a:effectLst/>
                          <a:latin typeface="Calibri" panose="020F0502020204030204" pitchFamily="34" charset="0"/>
                        </a:rPr>
                        <a:t>Jairamnagar</a:t>
                      </a:r>
                      <a:r>
                        <a:rPr lang="en-US" sz="1600" b="0" i="0" u="none" strike="noStrike" dirty="0">
                          <a:solidFill>
                            <a:srgbClr val="000000"/>
                          </a:solidFill>
                          <a:effectLst/>
                          <a:latin typeface="Calibri" panose="020F0502020204030204" pitchFamily="34" charset="0"/>
                        </a:rPr>
                        <a:t>, </a:t>
                      </a:r>
                      <a:r>
                        <a:rPr lang="en-US" sz="1600" b="0" i="0" u="none" strike="noStrike" dirty="0" err="1">
                          <a:solidFill>
                            <a:srgbClr val="000000"/>
                          </a:solidFill>
                          <a:effectLst/>
                          <a:latin typeface="Calibri" panose="020F0502020204030204" pitchFamily="34" charset="0"/>
                        </a:rPr>
                        <a:t>Miriguda</a:t>
                      </a:r>
                      <a:r>
                        <a:rPr lang="en-US" sz="1600" b="0" i="0" u="none" strike="noStrike" dirty="0">
                          <a:solidFill>
                            <a:srgbClr val="000000"/>
                          </a:solidFill>
                          <a:effectLst/>
                          <a:latin typeface="Calibri" panose="020F0502020204030204" pitchFamily="34" charset="0"/>
                        </a:rPr>
                        <a:t>, </a:t>
                      </a:r>
                      <a:r>
                        <a:rPr lang="en-US" sz="1600" b="0" i="0" u="none" strike="noStrike" dirty="0" err="1">
                          <a:solidFill>
                            <a:srgbClr val="000000"/>
                          </a:solidFill>
                          <a:effectLst/>
                          <a:latin typeface="Calibri" panose="020F0502020204030204" pitchFamily="34" charset="0"/>
                        </a:rPr>
                        <a:t>Badekanera</a:t>
                      </a:r>
                      <a:r>
                        <a:rPr lang="en-US" sz="1600" b="0" i="0" u="none" strike="noStrike" dirty="0">
                          <a:solidFill>
                            <a:srgbClr val="000000"/>
                          </a:solidFill>
                          <a:effectLst/>
                          <a:latin typeface="Calibri" panose="020F0502020204030204" pitchFamily="34" charset="0"/>
                        </a:rPr>
                        <a:t>, </a:t>
                      </a:r>
                      <a:r>
                        <a:rPr lang="en-US" sz="1600" b="0" i="0" u="none" strike="noStrike" dirty="0" err="1">
                          <a:solidFill>
                            <a:srgbClr val="000000"/>
                          </a:solidFill>
                          <a:effectLst/>
                          <a:latin typeface="Calibri" panose="020F0502020204030204" pitchFamily="34" charset="0"/>
                        </a:rPr>
                        <a:t>Palideeh</a:t>
                      </a:r>
                      <a:r>
                        <a:rPr lang="en-US" sz="1600" b="0" i="0" u="none" strike="noStrike" dirty="0">
                          <a:solidFill>
                            <a:srgbClr val="000000"/>
                          </a:solidFill>
                          <a:effectLst/>
                          <a:latin typeface="Calibri" panose="020F0502020204030204" pitchFamily="34" charset="0"/>
                        </a:rPr>
                        <a:t>, </a:t>
                      </a:r>
                      <a:r>
                        <a:rPr lang="en-US" sz="1600" b="0" i="0" u="none" strike="noStrike" dirty="0" err="1">
                          <a:solidFill>
                            <a:srgbClr val="000000"/>
                          </a:solidFill>
                          <a:effectLst/>
                          <a:latin typeface="Calibri" panose="020F0502020204030204" pitchFamily="34" charset="0"/>
                        </a:rPr>
                        <a:t>Mandirhasaud</a:t>
                      </a:r>
                      <a:r>
                        <a:rPr lang="en-US" sz="1600" b="0" i="0" u="none" strike="noStrike" dirty="0">
                          <a:solidFill>
                            <a:srgbClr val="000000"/>
                          </a:solidFill>
                          <a:effectLst/>
                          <a:latin typeface="Calibri" panose="020F0502020204030204" pitchFamily="34" charset="0"/>
                        </a:rPr>
                        <a:t>, </a:t>
                      </a:r>
                      <a:r>
                        <a:rPr lang="en-US" sz="1600" b="0" i="0" u="none" strike="noStrike" dirty="0" err="1">
                          <a:solidFill>
                            <a:srgbClr val="000000"/>
                          </a:solidFill>
                          <a:effectLst/>
                          <a:latin typeface="Calibri" panose="020F0502020204030204" pitchFamily="34" charset="0"/>
                        </a:rPr>
                        <a:t>Basantpur</a:t>
                      </a:r>
                      <a:r>
                        <a:rPr lang="en-US" sz="1600" b="0" i="0" u="none" strike="noStrike" dirty="0">
                          <a:solidFill>
                            <a:srgbClr val="000000"/>
                          </a:solidFill>
                          <a:effectLst/>
                          <a:latin typeface="Calibri" panose="020F0502020204030204" pitchFamily="34" charset="0"/>
                        </a:rPr>
                        <a:t>, Rampur, </a:t>
                      </a:r>
                      <a:r>
                        <a:rPr lang="en-US" sz="1600" b="0" i="0" u="none" strike="noStrike" dirty="0" err="1">
                          <a:solidFill>
                            <a:srgbClr val="000000"/>
                          </a:solidFill>
                          <a:effectLst/>
                          <a:latin typeface="Calibri" panose="020F0502020204030204" pitchFamily="34" charset="0"/>
                        </a:rPr>
                        <a:t>Birkona</a:t>
                      </a:r>
                      <a:endParaRPr lang="en-US" sz="1600" b="0" i="0" u="none" strike="noStrike" dirty="0">
                        <a:solidFill>
                          <a:srgbClr val="000000"/>
                        </a:solidFill>
                        <a:effectLst/>
                        <a:latin typeface="Calibri" panose="020F0502020204030204" pitchFamily="34" charset="0"/>
                      </a:endParaRPr>
                    </a:p>
                  </a:txBody>
                  <a:tcPr marL="5987" marR="5987" marT="598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extLst>
              </a:tr>
              <a:tr h="792088">
                <a:tc>
                  <a:txBody>
                    <a:bodyPr/>
                    <a:lstStyle/>
                    <a:p>
                      <a:pPr algn="ctr" fontAlgn="b"/>
                      <a:r>
                        <a:rPr lang="en-US" sz="1600" b="0" i="0" u="none" strike="noStrike">
                          <a:solidFill>
                            <a:srgbClr val="000000"/>
                          </a:solidFill>
                          <a:effectLst/>
                          <a:latin typeface="Calibri" panose="020F0502020204030204" pitchFamily="34" charset="0"/>
                        </a:rPr>
                        <a:t>2</a:t>
                      </a:r>
                    </a:p>
                  </a:txBody>
                  <a:tcPr marL="5987" marR="5987" marT="598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55563" indent="0" algn="l" defTabSz="914226" rtl="0" eaLnBrk="1" fontAlgn="b" latinLnBrk="0" hangingPunct="1"/>
                      <a:r>
                        <a:rPr lang="en-US" sz="1600" b="1" i="0" u="none" strike="noStrike" kern="1200" dirty="0">
                          <a:solidFill>
                            <a:srgbClr val="000000"/>
                          </a:solidFill>
                          <a:effectLst/>
                          <a:latin typeface="Calibri" panose="020F0502020204030204" pitchFamily="34" charset="0"/>
                          <a:ea typeface="+mn-ea"/>
                          <a:cs typeface="+mn-cs"/>
                        </a:rPr>
                        <a:t>Formulation of Planning Area u/s 13(1)</a:t>
                      </a:r>
                    </a:p>
                  </a:txBody>
                  <a:tcPr marL="5987" marR="5987" marT="598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1" i="0" u="none" strike="noStrike" dirty="0" smtClean="0">
                          <a:solidFill>
                            <a:srgbClr val="000000"/>
                          </a:solidFill>
                          <a:effectLst/>
                          <a:latin typeface="Calibri" panose="020F0502020204030204" pitchFamily="34" charset="0"/>
                        </a:rPr>
                        <a:t>14</a:t>
                      </a:r>
                      <a:endParaRPr lang="en-US" sz="1600" b="1" i="0" u="none" strike="noStrike" dirty="0">
                        <a:solidFill>
                          <a:srgbClr val="000000"/>
                        </a:solidFill>
                        <a:effectLst/>
                        <a:latin typeface="Calibri" panose="020F0502020204030204" pitchFamily="34" charset="0"/>
                      </a:endParaRPr>
                    </a:p>
                  </a:txBody>
                  <a:tcPr marL="5987" marR="5987" marT="598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11125" indent="0" algn="l" defTabSz="914226" rtl="0" eaLnBrk="1" fontAlgn="b" latinLnBrk="0" hangingPunct="1"/>
                      <a:r>
                        <a:rPr lang="en-US" sz="1600" b="0" i="0" u="none" strike="noStrike" kern="1200" dirty="0" err="1">
                          <a:solidFill>
                            <a:srgbClr val="000000"/>
                          </a:solidFill>
                          <a:effectLst/>
                          <a:latin typeface="Calibri" panose="020F0502020204030204" pitchFamily="34" charset="0"/>
                          <a:ea typeface="+mn-ea"/>
                          <a:cs typeface="+mn-cs"/>
                        </a:rPr>
                        <a:t>Kunda</a:t>
                      </a:r>
                      <a:r>
                        <a:rPr lang="en-US" sz="1600" b="0" i="0" u="none" strike="noStrike" kern="1200" dirty="0">
                          <a:solidFill>
                            <a:srgbClr val="000000"/>
                          </a:solidFill>
                          <a:effectLst/>
                          <a:latin typeface="Calibri" panose="020F0502020204030204" pitchFamily="34" charset="0"/>
                          <a:ea typeface="+mn-ea"/>
                          <a:cs typeface="+mn-cs"/>
                        </a:rPr>
                        <a:t>, </a:t>
                      </a:r>
                      <a:r>
                        <a:rPr lang="en-US" sz="1600" b="0" i="0" u="none" strike="noStrike" kern="1200" dirty="0" err="1" smtClean="0">
                          <a:solidFill>
                            <a:srgbClr val="000000"/>
                          </a:solidFill>
                          <a:effectLst/>
                          <a:latin typeface="Calibri" panose="020F0502020204030204" pitchFamily="34" charset="0"/>
                          <a:ea typeface="+mn-ea"/>
                          <a:cs typeface="+mn-cs"/>
                        </a:rPr>
                        <a:t>Loharsi</a:t>
                      </a:r>
                      <a:r>
                        <a:rPr lang="en-US" sz="1600" b="0" i="0" u="none" strike="noStrike" kern="1200" dirty="0" smtClean="0">
                          <a:solidFill>
                            <a:srgbClr val="000000"/>
                          </a:solidFill>
                          <a:effectLst/>
                          <a:latin typeface="Calibri" panose="020F0502020204030204" pitchFamily="34" charset="0"/>
                          <a:ea typeface="+mn-ea"/>
                          <a:cs typeface="+mn-cs"/>
                        </a:rPr>
                        <a:t>,</a:t>
                      </a:r>
                      <a:r>
                        <a:rPr lang="en-US" sz="1600" b="0" i="0" u="none" strike="noStrike" kern="1200" baseline="0" dirty="0" smtClean="0">
                          <a:solidFill>
                            <a:srgbClr val="000000"/>
                          </a:solidFill>
                          <a:effectLst/>
                          <a:latin typeface="Calibri" panose="020F0502020204030204" pitchFamily="34" charset="0"/>
                          <a:ea typeface="+mn-ea"/>
                          <a:cs typeface="+mn-cs"/>
                        </a:rPr>
                        <a:t> </a:t>
                      </a:r>
                      <a:r>
                        <a:rPr lang="en-US" sz="1600" b="0" i="0" u="none" strike="noStrike" kern="1200" dirty="0" err="1" smtClean="0">
                          <a:solidFill>
                            <a:srgbClr val="000000"/>
                          </a:solidFill>
                          <a:effectLst/>
                          <a:latin typeface="Calibri" panose="020F0502020204030204" pitchFamily="34" charset="0"/>
                          <a:ea typeface="+mn-ea"/>
                          <a:cs typeface="+mn-cs"/>
                        </a:rPr>
                        <a:t>Murmunda</a:t>
                      </a:r>
                      <a:r>
                        <a:rPr lang="en-US" sz="1600" b="0" i="0" u="none" strike="noStrike" kern="1200" dirty="0">
                          <a:solidFill>
                            <a:srgbClr val="000000"/>
                          </a:solidFill>
                          <a:effectLst/>
                          <a:latin typeface="Calibri" panose="020F0502020204030204" pitchFamily="34" charset="0"/>
                          <a:ea typeface="+mn-ea"/>
                          <a:cs typeface="+mn-cs"/>
                        </a:rPr>
                        <a:t>, </a:t>
                      </a:r>
                      <a:r>
                        <a:rPr lang="en-US" sz="1600" b="0" i="0" u="none" strike="noStrike" kern="1200" dirty="0" err="1" smtClean="0">
                          <a:solidFill>
                            <a:srgbClr val="000000"/>
                          </a:solidFill>
                          <a:effectLst/>
                          <a:latin typeface="Calibri" panose="020F0502020204030204" pitchFamily="34" charset="0"/>
                          <a:ea typeface="+mn-ea"/>
                          <a:cs typeface="+mn-cs"/>
                        </a:rPr>
                        <a:t>Madpal</a:t>
                      </a:r>
                      <a:r>
                        <a:rPr lang="en-US" sz="1600" b="0" i="0" u="none" strike="noStrike" kern="1200" dirty="0" smtClean="0">
                          <a:solidFill>
                            <a:srgbClr val="000000"/>
                          </a:solidFill>
                          <a:effectLst/>
                          <a:latin typeface="Calibri" panose="020F0502020204030204" pitchFamily="34" charset="0"/>
                          <a:ea typeface="+mn-ea"/>
                          <a:cs typeface="+mn-cs"/>
                        </a:rPr>
                        <a:t>, </a:t>
                      </a:r>
                      <a:r>
                        <a:rPr lang="en-US" sz="1600" b="0" i="0" u="none" strike="noStrike" kern="1200" dirty="0" err="1" smtClean="0">
                          <a:solidFill>
                            <a:srgbClr val="000000"/>
                          </a:solidFill>
                          <a:effectLst/>
                          <a:latin typeface="Calibri" panose="020F0502020204030204" pitchFamily="34" charset="0"/>
                          <a:ea typeface="+mn-ea"/>
                          <a:cs typeface="+mn-cs"/>
                        </a:rPr>
                        <a:t>Badekapasi</a:t>
                      </a:r>
                      <a:r>
                        <a:rPr lang="en-US" sz="1600" b="0" i="0" u="none" strike="noStrike" kern="1200" dirty="0">
                          <a:solidFill>
                            <a:srgbClr val="000000"/>
                          </a:solidFill>
                          <a:effectLst/>
                          <a:latin typeface="Calibri" panose="020F0502020204030204" pitchFamily="34" charset="0"/>
                          <a:ea typeface="+mn-ea"/>
                          <a:cs typeface="+mn-cs"/>
                        </a:rPr>
                        <a:t>, </a:t>
                      </a:r>
                      <a:r>
                        <a:rPr lang="en-US" sz="1600" b="0" i="0" u="none" strike="noStrike" kern="1200" dirty="0" err="1">
                          <a:solidFill>
                            <a:srgbClr val="000000"/>
                          </a:solidFill>
                          <a:effectLst/>
                          <a:latin typeface="Calibri" panose="020F0502020204030204" pitchFamily="34" charset="0"/>
                          <a:ea typeface="+mn-ea"/>
                          <a:cs typeface="+mn-cs"/>
                        </a:rPr>
                        <a:t>Hardibazar</a:t>
                      </a:r>
                      <a:r>
                        <a:rPr lang="en-US" sz="1600" b="0" i="0" u="none" strike="noStrike" kern="1200" dirty="0">
                          <a:solidFill>
                            <a:srgbClr val="000000"/>
                          </a:solidFill>
                          <a:effectLst/>
                          <a:latin typeface="Calibri" panose="020F0502020204030204" pitchFamily="34" charset="0"/>
                          <a:ea typeface="+mn-ea"/>
                          <a:cs typeface="+mn-cs"/>
                        </a:rPr>
                        <a:t>, Raghunathpur, </a:t>
                      </a:r>
                      <a:r>
                        <a:rPr lang="en-US" sz="1600" b="0" i="0" u="none" strike="noStrike" kern="1200" dirty="0" err="1">
                          <a:solidFill>
                            <a:srgbClr val="000000"/>
                          </a:solidFill>
                          <a:effectLst/>
                          <a:latin typeface="Calibri" panose="020F0502020204030204" pitchFamily="34" charset="0"/>
                          <a:ea typeface="+mn-ea"/>
                          <a:cs typeface="+mn-cs"/>
                        </a:rPr>
                        <a:t>Jetha</a:t>
                      </a:r>
                      <a:r>
                        <a:rPr lang="en-US" sz="1600" b="0" i="0" u="none" strike="noStrike" kern="1200" dirty="0">
                          <a:solidFill>
                            <a:srgbClr val="000000"/>
                          </a:solidFill>
                          <a:effectLst/>
                          <a:latin typeface="Calibri" panose="020F0502020204030204" pitchFamily="34" charset="0"/>
                          <a:ea typeface="+mn-ea"/>
                          <a:cs typeface="+mn-cs"/>
                        </a:rPr>
                        <a:t>, </a:t>
                      </a:r>
                      <a:r>
                        <a:rPr lang="en-US" sz="1600" b="0" i="0" u="none" strike="noStrike" kern="1200" dirty="0" err="1">
                          <a:solidFill>
                            <a:srgbClr val="000000"/>
                          </a:solidFill>
                          <a:effectLst/>
                          <a:latin typeface="Calibri" panose="020F0502020204030204" pitchFamily="34" charset="0"/>
                          <a:ea typeface="+mn-ea"/>
                          <a:cs typeface="+mn-cs"/>
                        </a:rPr>
                        <a:t>Bhanwarpur</a:t>
                      </a:r>
                      <a:r>
                        <a:rPr lang="en-US" sz="1600" b="0" i="0" u="none" strike="noStrike" kern="1200" dirty="0">
                          <a:solidFill>
                            <a:srgbClr val="000000"/>
                          </a:solidFill>
                          <a:effectLst/>
                          <a:latin typeface="Calibri" panose="020F0502020204030204" pitchFamily="34" charset="0"/>
                          <a:ea typeface="+mn-ea"/>
                          <a:cs typeface="+mn-cs"/>
                        </a:rPr>
                        <a:t>, </a:t>
                      </a:r>
                      <a:r>
                        <a:rPr lang="en-US" sz="1600" b="0" i="0" u="none" strike="noStrike" kern="1200" dirty="0" err="1">
                          <a:solidFill>
                            <a:srgbClr val="000000"/>
                          </a:solidFill>
                          <a:effectLst/>
                          <a:latin typeface="Calibri" panose="020F0502020204030204" pitchFamily="34" charset="0"/>
                          <a:ea typeface="+mn-ea"/>
                          <a:cs typeface="+mn-cs"/>
                        </a:rPr>
                        <a:t>Sonhat</a:t>
                      </a:r>
                      <a:r>
                        <a:rPr lang="en-US" sz="1600" b="0" i="0" u="none" strike="noStrike" kern="1200" dirty="0">
                          <a:solidFill>
                            <a:srgbClr val="000000"/>
                          </a:solidFill>
                          <a:effectLst/>
                          <a:latin typeface="Calibri" panose="020F0502020204030204" pitchFamily="34" charset="0"/>
                          <a:ea typeface="+mn-ea"/>
                          <a:cs typeface="+mn-cs"/>
                        </a:rPr>
                        <a:t>, </a:t>
                      </a:r>
                      <a:r>
                        <a:rPr lang="en-US" sz="1600" b="0" i="0" u="none" strike="noStrike" kern="1200" dirty="0" err="1">
                          <a:solidFill>
                            <a:srgbClr val="000000"/>
                          </a:solidFill>
                          <a:effectLst/>
                          <a:latin typeface="Calibri" panose="020F0502020204030204" pitchFamily="34" charset="0"/>
                          <a:ea typeface="+mn-ea"/>
                          <a:cs typeface="+mn-cs"/>
                        </a:rPr>
                        <a:t>Jairamnagar</a:t>
                      </a:r>
                      <a:r>
                        <a:rPr lang="en-US" sz="1600" b="0" i="0" u="none" strike="noStrike" kern="1200" dirty="0">
                          <a:solidFill>
                            <a:srgbClr val="000000"/>
                          </a:solidFill>
                          <a:effectLst/>
                          <a:latin typeface="Calibri" panose="020F0502020204030204" pitchFamily="34" charset="0"/>
                          <a:ea typeface="+mn-ea"/>
                          <a:cs typeface="+mn-cs"/>
                        </a:rPr>
                        <a:t>, </a:t>
                      </a:r>
                      <a:r>
                        <a:rPr lang="en-US" sz="1600" b="0" i="0" u="none" strike="noStrike" kern="1200" dirty="0" err="1">
                          <a:solidFill>
                            <a:srgbClr val="000000"/>
                          </a:solidFill>
                          <a:effectLst/>
                          <a:latin typeface="Calibri" panose="020F0502020204030204" pitchFamily="34" charset="0"/>
                          <a:ea typeface="+mn-ea"/>
                          <a:cs typeface="+mn-cs"/>
                        </a:rPr>
                        <a:t>Miriguda</a:t>
                      </a:r>
                      <a:r>
                        <a:rPr lang="en-US" sz="1600" b="0" i="0" u="none" strike="noStrike" kern="1200" dirty="0">
                          <a:solidFill>
                            <a:srgbClr val="000000"/>
                          </a:solidFill>
                          <a:effectLst/>
                          <a:latin typeface="Calibri" panose="020F0502020204030204" pitchFamily="34" charset="0"/>
                          <a:ea typeface="+mn-ea"/>
                          <a:cs typeface="+mn-cs"/>
                        </a:rPr>
                        <a:t>, </a:t>
                      </a:r>
                      <a:r>
                        <a:rPr lang="en-US" sz="1600" b="0" i="0" u="none" strike="noStrike" kern="1200" dirty="0" err="1" smtClean="0">
                          <a:solidFill>
                            <a:srgbClr val="000000"/>
                          </a:solidFill>
                          <a:effectLst/>
                          <a:latin typeface="Calibri" panose="020F0502020204030204" pitchFamily="34" charset="0"/>
                          <a:ea typeface="+mn-ea"/>
                          <a:cs typeface="+mn-cs"/>
                        </a:rPr>
                        <a:t>Badekanera</a:t>
                      </a:r>
                      <a:r>
                        <a:rPr lang="en-US" sz="1600" b="0" i="0" u="none" strike="noStrike" kern="1200" dirty="0" smtClean="0">
                          <a:solidFill>
                            <a:srgbClr val="000000"/>
                          </a:solidFill>
                          <a:effectLst/>
                          <a:latin typeface="Calibri" panose="020F0502020204030204" pitchFamily="34" charset="0"/>
                          <a:ea typeface="+mn-ea"/>
                          <a:cs typeface="+mn-cs"/>
                        </a:rPr>
                        <a:t>, </a:t>
                      </a:r>
                      <a:r>
                        <a:rPr lang="en-US" sz="1600" b="0" i="0" u="none" strike="noStrike" kern="1200" dirty="0" err="1" smtClean="0">
                          <a:solidFill>
                            <a:srgbClr val="000000"/>
                          </a:solidFill>
                          <a:effectLst/>
                          <a:latin typeface="Calibri" panose="020F0502020204030204" pitchFamily="34" charset="0"/>
                          <a:ea typeface="+mn-ea"/>
                          <a:cs typeface="+mn-cs"/>
                        </a:rPr>
                        <a:t>Mandirhasaud</a:t>
                      </a:r>
                      <a:endParaRPr lang="en-US" sz="1600" b="0" i="0" u="none" strike="noStrike" kern="1200" dirty="0">
                        <a:solidFill>
                          <a:srgbClr val="000000"/>
                        </a:solidFill>
                        <a:effectLst/>
                        <a:latin typeface="Calibri" panose="020F0502020204030204" pitchFamily="34" charset="0"/>
                        <a:ea typeface="+mn-ea"/>
                        <a:cs typeface="+mn-cs"/>
                      </a:endParaRPr>
                    </a:p>
                  </a:txBody>
                  <a:tcPr marL="5987" marR="5987" marT="598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extLst>
              </a:tr>
              <a:tr h="864096">
                <a:tc>
                  <a:txBody>
                    <a:bodyPr/>
                    <a:lstStyle/>
                    <a:p>
                      <a:pPr algn="ctr" fontAlgn="b"/>
                      <a:r>
                        <a:rPr lang="en-US" sz="1600" b="0" i="0" u="none" strike="noStrike">
                          <a:solidFill>
                            <a:srgbClr val="000000"/>
                          </a:solidFill>
                          <a:effectLst/>
                          <a:latin typeface="Calibri" panose="020F0502020204030204" pitchFamily="34" charset="0"/>
                        </a:rPr>
                        <a:t>3</a:t>
                      </a:r>
                    </a:p>
                  </a:txBody>
                  <a:tcPr marL="5987" marR="5987" marT="598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55563" indent="0" algn="l" defTabSz="914226" rtl="0" eaLnBrk="1" fontAlgn="b" latinLnBrk="0" hangingPunct="1"/>
                      <a:r>
                        <a:rPr lang="en-US" sz="1600" b="1" i="0" u="none" strike="noStrike" kern="1200" dirty="0">
                          <a:solidFill>
                            <a:srgbClr val="000000"/>
                          </a:solidFill>
                          <a:effectLst/>
                          <a:latin typeface="Calibri" panose="020F0502020204030204" pitchFamily="34" charset="0"/>
                          <a:ea typeface="+mn-ea"/>
                          <a:cs typeface="+mn-cs"/>
                        </a:rPr>
                        <a:t>Enforcement of  BVN, 1984</a:t>
                      </a:r>
                    </a:p>
                  </a:txBody>
                  <a:tcPr marL="5987" marR="5987" marT="598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1" i="0" u="none" strike="noStrike" dirty="0">
                          <a:solidFill>
                            <a:srgbClr val="000000"/>
                          </a:solidFill>
                          <a:effectLst/>
                          <a:latin typeface="Calibri" panose="020F0502020204030204" pitchFamily="34" charset="0"/>
                        </a:rPr>
                        <a:t>10</a:t>
                      </a:r>
                    </a:p>
                  </a:txBody>
                  <a:tcPr marL="5987" marR="5987" marT="598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11125" indent="0" algn="l" defTabSz="914226" rtl="0" eaLnBrk="1" fontAlgn="b" latinLnBrk="0" hangingPunct="1"/>
                      <a:r>
                        <a:rPr lang="en-US" sz="1600" b="0" i="0" u="none" strike="noStrike" kern="1200" dirty="0" err="1">
                          <a:solidFill>
                            <a:srgbClr val="000000"/>
                          </a:solidFill>
                          <a:effectLst/>
                          <a:latin typeface="Calibri" panose="020F0502020204030204" pitchFamily="34" charset="0"/>
                          <a:ea typeface="+mn-ea"/>
                          <a:cs typeface="+mn-cs"/>
                        </a:rPr>
                        <a:t>Kunda</a:t>
                      </a:r>
                      <a:r>
                        <a:rPr lang="en-US" sz="1600" b="0" i="0" u="none" strike="noStrike" kern="1200" dirty="0">
                          <a:solidFill>
                            <a:srgbClr val="000000"/>
                          </a:solidFill>
                          <a:effectLst/>
                          <a:latin typeface="Calibri" panose="020F0502020204030204" pitchFamily="34" charset="0"/>
                          <a:ea typeface="+mn-ea"/>
                          <a:cs typeface="+mn-cs"/>
                        </a:rPr>
                        <a:t>, </a:t>
                      </a:r>
                      <a:r>
                        <a:rPr lang="en-US" sz="1600" b="0" i="0" u="none" strike="noStrike" kern="1200" dirty="0" err="1">
                          <a:solidFill>
                            <a:srgbClr val="000000"/>
                          </a:solidFill>
                          <a:effectLst/>
                          <a:latin typeface="Calibri" panose="020F0502020204030204" pitchFamily="34" charset="0"/>
                          <a:ea typeface="+mn-ea"/>
                          <a:cs typeface="+mn-cs"/>
                        </a:rPr>
                        <a:t>Murmunda</a:t>
                      </a:r>
                      <a:r>
                        <a:rPr lang="en-US" sz="1600" b="0" i="0" u="none" strike="noStrike" kern="1200" dirty="0">
                          <a:solidFill>
                            <a:srgbClr val="000000"/>
                          </a:solidFill>
                          <a:effectLst/>
                          <a:latin typeface="Calibri" panose="020F0502020204030204" pitchFamily="34" charset="0"/>
                          <a:ea typeface="+mn-ea"/>
                          <a:cs typeface="+mn-cs"/>
                        </a:rPr>
                        <a:t>, </a:t>
                      </a:r>
                      <a:r>
                        <a:rPr lang="en-US" sz="1600" b="0" i="0" u="none" strike="noStrike" kern="1200" dirty="0" err="1">
                          <a:solidFill>
                            <a:srgbClr val="000000"/>
                          </a:solidFill>
                          <a:effectLst/>
                          <a:latin typeface="Calibri" panose="020F0502020204030204" pitchFamily="34" charset="0"/>
                          <a:ea typeface="+mn-ea"/>
                          <a:cs typeface="+mn-cs"/>
                        </a:rPr>
                        <a:t>Badekapasi</a:t>
                      </a:r>
                      <a:r>
                        <a:rPr lang="en-US" sz="1600" b="0" i="0" u="none" strike="noStrike" kern="1200" dirty="0">
                          <a:solidFill>
                            <a:srgbClr val="000000"/>
                          </a:solidFill>
                          <a:effectLst/>
                          <a:latin typeface="Calibri" panose="020F0502020204030204" pitchFamily="34" charset="0"/>
                          <a:ea typeface="+mn-ea"/>
                          <a:cs typeface="+mn-cs"/>
                        </a:rPr>
                        <a:t>, </a:t>
                      </a:r>
                      <a:r>
                        <a:rPr lang="en-US" sz="1600" b="0" i="0" u="none" strike="noStrike" kern="1200" dirty="0" err="1">
                          <a:solidFill>
                            <a:srgbClr val="000000"/>
                          </a:solidFill>
                          <a:effectLst/>
                          <a:latin typeface="Calibri" panose="020F0502020204030204" pitchFamily="34" charset="0"/>
                          <a:ea typeface="+mn-ea"/>
                          <a:cs typeface="+mn-cs"/>
                        </a:rPr>
                        <a:t>Hardibazar</a:t>
                      </a:r>
                      <a:r>
                        <a:rPr lang="en-US" sz="1600" b="0" i="0" u="none" strike="noStrike" kern="1200" dirty="0">
                          <a:solidFill>
                            <a:srgbClr val="000000"/>
                          </a:solidFill>
                          <a:effectLst/>
                          <a:latin typeface="Calibri" panose="020F0502020204030204" pitchFamily="34" charset="0"/>
                          <a:ea typeface="+mn-ea"/>
                          <a:cs typeface="+mn-cs"/>
                        </a:rPr>
                        <a:t>, Raghunathpur, </a:t>
                      </a:r>
                      <a:r>
                        <a:rPr lang="en-US" sz="1600" b="0" i="0" u="none" strike="noStrike" kern="1200" dirty="0" err="1">
                          <a:solidFill>
                            <a:srgbClr val="000000"/>
                          </a:solidFill>
                          <a:effectLst/>
                          <a:latin typeface="Calibri" panose="020F0502020204030204" pitchFamily="34" charset="0"/>
                          <a:ea typeface="+mn-ea"/>
                          <a:cs typeface="+mn-cs"/>
                        </a:rPr>
                        <a:t>Jetha</a:t>
                      </a:r>
                      <a:r>
                        <a:rPr lang="en-US" sz="1600" b="0" i="0" u="none" strike="noStrike" kern="1200" dirty="0">
                          <a:solidFill>
                            <a:srgbClr val="000000"/>
                          </a:solidFill>
                          <a:effectLst/>
                          <a:latin typeface="Calibri" panose="020F0502020204030204" pitchFamily="34" charset="0"/>
                          <a:ea typeface="+mn-ea"/>
                          <a:cs typeface="+mn-cs"/>
                        </a:rPr>
                        <a:t>, </a:t>
                      </a:r>
                      <a:r>
                        <a:rPr lang="en-US" sz="1600" b="0" i="0" u="none" strike="noStrike" kern="1200" dirty="0" err="1">
                          <a:solidFill>
                            <a:srgbClr val="000000"/>
                          </a:solidFill>
                          <a:effectLst/>
                          <a:latin typeface="Calibri" panose="020F0502020204030204" pitchFamily="34" charset="0"/>
                          <a:ea typeface="+mn-ea"/>
                          <a:cs typeface="+mn-cs"/>
                        </a:rPr>
                        <a:t>Bhanwarpur</a:t>
                      </a:r>
                      <a:r>
                        <a:rPr lang="en-US" sz="1600" b="0" i="0" u="none" strike="noStrike" kern="1200" dirty="0">
                          <a:solidFill>
                            <a:srgbClr val="000000"/>
                          </a:solidFill>
                          <a:effectLst/>
                          <a:latin typeface="Calibri" panose="020F0502020204030204" pitchFamily="34" charset="0"/>
                          <a:ea typeface="+mn-ea"/>
                          <a:cs typeface="+mn-cs"/>
                        </a:rPr>
                        <a:t>, </a:t>
                      </a:r>
                      <a:r>
                        <a:rPr lang="en-US" sz="1600" b="0" i="0" u="none" strike="noStrike" kern="1200" dirty="0" err="1">
                          <a:solidFill>
                            <a:srgbClr val="000000"/>
                          </a:solidFill>
                          <a:effectLst/>
                          <a:latin typeface="Calibri" panose="020F0502020204030204" pitchFamily="34" charset="0"/>
                          <a:ea typeface="+mn-ea"/>
                          <a:cs typeface="+mn-cs"/>
                        </a:rPr>
                        <a:t>Sonhat</a:t>
                      </a:r>
                      <a:r>
                        <a:rPr lang="en-US" sz="1600" b="0" i="0" u="none" strike="noStrike" kern="1200" dirty="0">
                          <a:solidFill>
                            <a:srgbClr val="000000"/>
                          </a:solidFill>
                          <a:effectLst/>
                          <a:latin typeface="Calibri" panose="020F0502020204030204" pitchFamily="34" charset="0"/>
                          <a:ea typeface="+mn-ea"/>
                          <a:cs typeface="+mn-cs"/>
                        </a:rPr>
                        <a:t>, </a:t>
                      </a:r>
                      <a:r>
                        <a:rPr lang="en-US" sz="1600" b="0" i="0" u="none" strike="noStrike" kern="1200" dirty="0" err="1">
                          <a:solidFill>
                            <a:srgbClr val="000000"/>
                          </a:solidFill>
                          <a:effectLst/>
                          <a:latin typeface="Calibri" panose="020F0502020204030204" pitchFamily="34" charset="0"/>
                          <a:ea typeface="+mn-ea"/>
                          <a:cs typeface="+mn-cs"/>
                        </a:rPr>
                        <a:t>Miriguda</a:t>
                      </a:r>
                      <a:r>
                        <a:rPr lang="en-US" sz="1600" b="0" i="0" u="none" strike="noStrike" kern="1200" dirty="0">
                          <a:solidFill>
                            <a:srgbClr val="000000"/>
                          </a:solidFill>
                          <a:effectLst/>
                          <a:latin typeface="Calibri" panose="020F0502020204030204" pitchFamily="34" charset="0"/>
                          <a:ea typeface="+mn-ea"/>
                          <a:cs typeface="+mn-cs"/>
                        </a:rPr>
                        <a:t>, </a:t>
                      </a:r>
                      <a:r>
                        <a:rPr lang="en-US" sz="1600" b="0" i="0" u="none" strike="noStrike" kern="1200" dirty="0" err="1">
                          <a:solidFill>
                            <a:srgbClr val="000000"/>
                          </a:solidFill>
                          <a:effectLst/>
                          <a:latin typeface="Calibri" panose="020F0502020204030204" pitchFamily="34" charset="0"/>
                          <a:ea typeface="+mn-ea"/>
                          <a:cs typeface="+mn-cs"/>
                        </a:rPr>
                        <a:t>Badekanera</a:t>
                      </a:r>
                      <a:endParaRPr lang="en-US" sz="1600" b="0" i="0" u="none" strike="noStrike" kern="1200" dirty="0">
                        <a:solidFill>
                          <a:srgbClr val="000000"/>
                        </a:solidFill>
                        <a:effectLst/>
                        <a:latin typeface="Calibri" panose="020F0502020204030204" pitchFamily="34" charset="0"/>
                        <a:ea typeface="+mn-ea"/>
                        <a:cs typeface="+mn-cs"/>
                      </a:endParaRPr>
                    </a:p>
                  </a:txBody>
                  <a:tcPr marL="5987" marR="5987" marT="598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extLst>
              </a:tr>
              <a:tr h="576064">
                <a:tc>
                  <a:txBody>
                    <a:bodyPr/>
                    <a:lstStyle/>
                    <a:p>
                      <a:pPr algn="ctr" fontAlgn="b"/>
                      <a:r>
                        <a:rPr lang="en-US" sz="1600" b="0" i="0" u="none" strike="noStrike">
                          <a:solidFill>
                            <a:srgbClr val="000000"/>
                          </a:solidFill>
                          <a:effectLst/>
                          <a:latin typeface="Calibri" panose="020F0502020204030204" pitchFamily="34" charset="0"/>
                        </a:rPr>
                        <a:t>4</a:t>
                      </a:r>
                    </a:p>
                  </a:txBody>
                  <a:tcPr marL="5987" marR="5987" marT="598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55563" indent="0" algn="l" defTabSz="914226" rtl="0" eaLnBrk="1" fontAlgn="b" latinLnBrk="0" hangingPunct="1"/>
                      <a:r>
                        <a:rPr lang="en-US" sz="1600" b="1" i="0" u="none" strike="noStrike" kern="1200" dirty="0">
                          <a:solidFill>
                            <a:srgbClr val="000000"/>
                          </a:solidFill>
                          <a:effectLst/>
                          <a:latin typeface="Calibri" panose="020F0502020204030204" pitchFamily="34" charset="0"/>
                          <a:ea typeface="+mn-ea"/>
                          <a:cs typeface="+mn-cs"/>
                        </a:rPr>
                        <a:t>Draft ELU</a:t>
                      </a:r>
                    </a:p>
                  </a:txBody>
                  <a:tcPr marL="5987" marR="5987" marT="598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1" i="0" u="none" strike="noStrike" dirty="0">
                          <a:solidFill>
                            <a:srgbClr val="000000"/>
                          </a:solidFill>
                          <a:effectLst/>
                          <a:latin typeface="Calibri" panose="020F0502020204030204" pitchFamily="34" charset="0"/>
                        </a:rPr>
                        <a:t>6</a:t>
                      </a:r>
                    </a:p>
                  </a:txBody>
                  <a:tcPr marL="5987" marR="5987" marT="598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11125" indent="0" algn="l" defTabSz="914226" rtl="0" eaLnBrk="1" fontAlgn="b" latinLnBrk="0" hangingPunct="1"/>
                      <a:r>
                        <a:rPr lang="en-US" sz="1600" b="0" i="0" u="none" strike="noStrike" kern="1200" dirty="0" err="1">
                          <a:solidFill>
                            <a:srgbClr val="000000"/>
                          </a:solidFill>
                          <a:effectLst/>
                          <a:latin typeface="Calibri" panose="020F0502020204030204" pitchFamily="34" charset="0"/>
                          <a:ea typeface="+mn-ea"/>
                          <a:cs typeface="+mn-cs"/>
                        </a:rPr>
                        <a:t>Kunda</a:t>
                      </a:r>
                      <a:r>
                        <a:rPr lang="en-US" sz="1600" b="0" i="0" u="none" strike="noStrike" kern="1200" dirty="0">
                          <a:solidFill>
                            <a:srgbClr val="000000"/>
                          </a:solidFill>
                          <a:effectLst/>
                          <a:latin typeface="Calibri" panose="020F0502020204030204" pitchFamily="34" charset="0"/>
                          <a:ea typeface="+mn-ea"/>
                          <a:cs typeface="+mn-cs"/>
                        </a:rPr>
                        <a:t>, </a:t>
                      </a:r>
                      <a:r>
                        <a:rPr lang="en-US" sz="1600" b="0" i="0" u="none" strike="noStrike" kern="1200" dirty="0" err="1">
                          <a:solidFill>
                            <a:srgbClr val="000000"/>
                          </a:solidFill>
                          <a:effectLst/>
                          <a:latin typeface="Calibri" panose="020F0502020204030204" pitchFamily="34" charset="0"/>
                          <a:ea typeface="+mn-ea"/>
                          <a:cs typeface="+mn-cs"/>
                        </a:rPr>
                        <a:t>Murmunda</a:t>
                      </a:r>
                      <a:r>
                        <a:rPr lang="en-US" sz="1600" b="0" i="0" u="none" strike="noStrike" kern="1200" dirty="0">
                          <a:solidFill>
                            <a:srgbClr val="000000"/>
                          </a:solidFill>
                          <a:effectLst/>
                          <a:latin typeface="Calibri" panose="020F0502020204030204" pitchFamily="34" charset="0"/>
                          <a:ea typeface="+mn-ea"/>
                          <a:cs typeface="+mn-cs"/>
                        </a:rPr>
                        <a:t>, </a:t>
                      </a:r>
                      <a:r>
                        <a:rPr lang="en-US" sz="1600" b="0" i="0" u="none" strike="noStrike" kern="1200" dirty="0" err="1">
                          <a:solidFill>
                            <a:srgbClr val="000000"/>
                          </a:solidFill>
                          <a:effectLst/>
                          <a:latin typeface="Calibri" panose="020F0502020204030204" pitchFamily="34" charset="0"/>
                          <a:ea typeface="+mn-ea"/>
                          <a:cs typeface="+mn-cs"/>
                        </a:rPr>
                        <a:t>Badekapasi</a:t>
                      </a:r>
                      <a:r>
                        <a:rPr lang="en-US" sz="1600" b="0" i="0" u="none" strike="noStrike" kern="1200" dirty="0">
                          <a:solidFill>
                            <a:srgbClr val="000000"/>
                          </a:solidFill>
                          <a:effectLst/>
                          <a:latin typeface="Calibri" panose="020F0502020204030204" pitchFamily="34" charset="0"/>
                          <a:ea typeface="+mn-ea"/>
                          <a:cs typeface="+mn-cs"/>
                        </a:rPr>
                        <a:t>, Raghunathpur, </a:t>
                      </a:r>
                      <a:r>
                        <a:rPr lang="en-US" sz="1600" b="0" i="0" u="none" strike="noStrike" kern="1200" dirty="0" err="1">
                          <a:solidFill>
                            <a:srgbClr val="000000"/>
                          </a:solidFill>
                          <a:effectLst/>
                          <a:latin typeface="Calibri" panose="020F0502020204030204" pitchFamily="34" charset="0"/>
                          <a:ea typeface="+mn-ea"/>
                          <a:cs typeface="+mn-cs"/>
                        </a:rPr>
                        <a:t>Bhanwarpur</a:t>
                      </a:r>
                      <a:r>
                        <a:rPr lang="en-US" sz="1600" b="0" i="0" u="none" strike="noStrike" kern="1200" dirty="0">
                          <a:solidFill>
                            <a:srgbClr val="000000"/>
                          </a:solidFill>
                          <a:effectLst/>
                          <a:latin typeface="Calibri" panose="020F0502020204030204" pitchFamily="34" charset="0"/>
                          <a:ea typeface="+mn-ea"/>
                          <a:cs typeface="+mn-cs"/>
                        </a:rPr>
                        <a:t>, </a:t>
                      </a:r>
                      <a:r>
                        <a:rPr lang="en-US" sz="1600" b="0" i="0" u="none" strike="noStrike" kern="1200" dirty="0" err="1">
                          <a:solidFill>
                            <a:srgbClr val="000000"/>
                          </a:solidFill>
                          <a:effectLst/>
                          <a:latin typeface="Calibri" panose="020F0502020204030204" pitchFamily="34" charset="0"/>
                          <a:ea typeface="+mn-ea"/>
                          <a:cs typeface="+mn-cs"/>
                        </a:rPr>
                        <a:t>Badekanera</a:t>
                      </a:r>
                      <a:r>
                        <a:rPr lang="en-US" sz="1600" b="0" i="0" u="none" strike="noStrike" kern="1200" dirty="0">
                          <a:solidFill>
                            <a:srgbClr val="000000"/>
                          </a:solidFill>
                          <a:effectLst/>
                          <a:latin typeface="Calibri" panose="020F0502020204030204" pitchFamily="34" charset="0"/>
                          <a:ea typeface="+mn-ea"/>
                          <a:cs typeface="+mn-cs"/>
                        </a:rPr>
                        <a:t> (in progress)</a:t>
                      </a:r>
                    </a:p>
                  </a:txBody>
                  <a:tcPr marL="5987" marR="5987" marT="598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extLst>
              </a:tr>
              <a:tr h="385338">
                <a:tc>
                  <a:txBody>
                    <a:bodyPr/>
                    <a:lstStyle/>
                    <a:p>
                      <a:pPr algn="ctr" fontAlgn="b"/>
                      <a:r>
                        <a:rPr lang="en-US" sz="1600" b="0" i="0" u="none" strike="noStrike">
                          <a:solidFill>
                            <a:srgbClr val="000000"/>
                          </a:solidFill>
                          <a:effectLst/>
                          <a:latin typeface="Calibri" panose="020F0502020204030204" pitchFamily="34" charset="0"/>
                        </a:rPr>
                        <a:t>5</a:t>
                      </a:r>
                    </a:p>
                  </a:txBody>
                  <a:tcPr marL="5987" marR="5987" marT="598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55563" indent="0" algn="l" defTabSz="914226" rtl="0" eaLnBrk="1" fontAlgn="b" latinLnBrk="0" hangingPunct="1"/>
                      <a:r>
                        <a:rPr lang="en-US" sz="1600" b="1" i="0" u="none" strike="noStrike" kern="1200" dirty="0">
                          <a:solidFill>
                            <a:srgbClr val="000000"/>
                          </a:solidFill>
                          <a:effectLst/>
                          <a:latin typeface="Calibri" panose="020F0502020204030204" pitchFamily="34" charset="0"/>
                          <a:ea typeface="+mn-ea"/>
                          <a:cs typeface="+mn-cs"/>
                        </a:rPr>
                        <a:t>Publication of ELU u/s 15(1)</a:t>
                      </a:r>
                    </a:p>
                  </a:txBody>
                  <a:tcPr marL="5987" marR="5987" marT="598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1" i="0" u="none" strike="noStrike" dirty="0">
                          <a:solidFill>
                            <a:srgbClr val="000000"/>
                          </a:solidFill>
                          <a:effectLst/>
                          <a:latin typeface="Calibri" panose="020F0502020204030204" pitchFamily="34" charset="0"/>
                        </a:rPr>
                        <a:t>3</a:t>
                      </a:r>
                    </a:p>
                  </a:txBody>
                  <a:tcPr marL="5987" marR="5987" marT="598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11125" indent="0" algn="l" defTabSz="914226" rtl="0" eaLnBrk="1" fontAlgn="b" latinLnBrk="0" hangingPunct="1"/>
                      <a:r>
                        <a:rPr lang="en-US" sz="1600" b="0" i="0" u="none" strike="noStrike" kern="1200" dirty="0" err="1">
                          <a:solidFill>
                            <a:srgbClr val="000000"/>
                          </a:solidFill>
                          <a:effectLst/>
                          <a:latin typeface="Calibri" panose="020F0502020204030204" pitchFamily="34" charset="0"/>
                          <a:ea typeface="+mn-ea"/>
                          <a:cs typeface="+mn-cs"/>
                        </a:rPr>
                        <a:t>Badekapsi</a:t>
                      </a:r>
                      <a:r>
                        <a:rPr lang="en-US" sz="1600" b="0" i="0" u="none" strike="noStrike" kern="1200" dirty="0">
                          <a:solidFill>
                            <a:srgbClr val="000000"/>
                          </a:solidFill>
                          <a:effectLst/>
                          <a:latin typeface="Calibri" panose="020F0502020204030204" pitchFamily="34" charset="0"/>
                          <a:ea typeface="+mn-ea"/>
                          <a:cs typeface="+mn-cs"/>
                        </a:rPr>
                        <a:t>, Raghunathpur, </a:t>
                      </a:r>
                      <a:r>
                        <a:rPr lang="en-US" sz="1600" b="0" i="0" u="none" strike="noStrike" kern="1200" dirty="0" err="1">
                          <a:solidFill>
                            <a:srgbClr val="000000"/>
                          </a:solidFill>
                          <a:effectLst/>
                          <a:latin typeface="Calibri" panose="020F0502020204030204" pitchFamily="34" charset="0"/>
                          <a:ea typeface="+mn-ea"/>
                          <a:cs typeface="+mn-cs"/>
                        </a:rPr>
                        <a:t>Bhawarpur</a:t>
                      </a:r>
                      <a:endParaRPr lang="en-US" sz="1600" b="0" i="0" u="none" strike="noStrike" kern="1200" dirty="0">
                        <a:solidFill>
                          <a:srgbClr val="000000"/>
                        </a:solidFill>
                        <a:effectLst/>
                        <a:latin typeface="Calibri" panose="020F0502020204030204" pitchFamily="34" charset="0"/>
                        <a:ea typeface="+mn-ea"/>
                        <a:cs typeface="+mn-cs"/>
                      </a:endParaRPr>
                    </a:p>
                  </a:txBody>
                  <a:tcPr marL="5987" marR="5987" marT="598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extLst>
              </a:tr>
              <a:tr h="360040">
                <a:tc>
                  <a:txBody>
                    <a:bodyPr/>
                    <a:lstStyle/>
                    <a:p>
                      <a:pPr algn="ctr" fontAlgn="b"/>
                      <a:r>
                        <a:rPr lang="en-US" sz="1600" b="0" i="0" u="none" strike="noStrike">
                          <a:solidFill>
                            <a:srgbClr val="000000"/>
                          </a:solidFill>
                          <a:effectLst/>
                          <a:latin typeface="Calibri" panose="020F0502020204030204" pitchFamily="34" charset="0"/>
                        </a:rPr>
                        <a:t>6</a:t>
                      </a:r>
                    </a:p>
                  </a:txBody>
                  <a:tcPr marL="5987" marR="5987" marT="598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55563" indent="0" algn="l" defTabSz="914226" rtl="0" eaLnBrk="1" fontAlgn="b" latinLnBrk="0" hangingPunct="1"/>
                      <a:r>
                        <a:rPr lang="en-US" sz="1600" b="1" i="0" u="none" strike="noStrike" kern="1200" dirty="0">
                          <a:solidFill>
                            <a:srgbClr val="000000"/>
                          </a:solidFill>
                          <a:effectLst/>
                          <a:latin typeface="Calibri" panose="020F0502020204030204" pitchFamily="34" charset="0"/>
                          <a:ea typeface="+mn-ea"/>
                          <a:cs typeface="+mn-cs"/>
                        </a:rPr>
                        <a:t>Notification of ELU u/s 15(4)</a:t>
                      </a:r>
                    </a:p>
                  </a:txBody>
                  <a:tcPr marL="5987" marR="5987" marT="598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1" i="0" u="none" strike="noStrike" dirty="0">
                          <a:solidFill>
                            <a:srgbClr val="000000"/>
                          </a:solidFill>
                          <a:effectLst/>
                          <a:latin typeface="Calibri" panose="020F0502020204030204" pitchFamily="34" charset="0"/>
                        </a:rPr>
                        <a:t>2</a:t>
                      </a:r>
                    </a:p>
                  </a:txBody>
                  <a:tcPr marL="5987" marR="5987" marT="598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11125" indent="0" algn="l" defTabSz="914226" rtl="0" eaLnBrk="1" fontAlgn="b" latinLnBrk="0" hangingPunct="1"/>
                      <a:r>
                        <a:rPr lang="en-US" sz="1600" b="0" i="0" u="none" strike="noStrike" kern="1200" dirty="0" err="1">
                          <a:solidFill>
                            <a:srgbClr val="000000"/>
                          </a:solidFill>
                          <a:effectLst/>
                          <a:latin typeface="Calibri" panose="020F0502020204030204" pitchFamily="34" charset="0"/>
                          <a:ea typeface="+mn-ea"/>
                          <a:cs typeface="+mn-cs"/>
                        </a:rPr>
                        <a:t>Badekapsi</a:t>
                      </a:r>
                      <a:r>
                        <a:rPr lang="en-US" sz="1600" b="0" i="0" u="none" strike="noStrike" kern="1200" dirty="0">
                          <a:solidFill>
                            <a:srgbClr val="000000"/>
                          </a:solidFill>
                          <a:effectLst/>
                          <a:latin typeface="Calibri" panose="020F0502020204030204" pitchFamily="34" charset="0"/>
                          <a:ea typeface="+mn-ea"/>
                          <a:cs typeface="+mn-cs"/>
                        </a:rPr>
                        <a:t>, </a:t>
                      </a:r>
                      <a:r>
                        <a:rPr lang="en-US" sz="1600" b="0" i="0" u="none" strike="noStrike" kern="1200" dirty="0" err="1">
                          <a:solidFill>
                            <a:srgbClr val="000000"/>
                          </a:solidFill>
                          <a:effectLst/>
                          <a:latin typeface="Calibri" panose="020F0502020204030204" pitchFamily="34" charset="0"/>
                          <a:ea typeface="+mn-ea"/>
                          <a:cs typeface="+mn-cs"/>
                        </a:rPr>
                        <a:t>Bhawarpur</a:t>
                      </a:r>
                      <a:endParaRPr lang="en-US" sz="1600" b="0" i="0" u="none" strike="noStrike" kern="1200" dirty="0">
                        <a:solidFill>
                          <a:srgbClr val="000000"/>
                        </a:solidFill>
                        <a:effectLst/>
                        <a:latin typeface="Calibri" panose="020F0502020204030204" pitchFamily="34" charset="0"/>
                        <a:ea typeface="+mn-ea"/>
                        <a:cs typeface="+mn-cs"/>
                      </a:endParaRPr>
                    </a:p>
                  </a:txBody>
                  <a:tcPr marL="5987" marR="5987" marT="598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extLst>
              </a:tr>
              <a:tr h="442437">
                <a:tc>
                  <a:txBody>
                    <a:bodyPr/>
                    <a:lstStyle/>
                    <a:p>
                      <a:pPr algn="ctr" fontAlgn="b"/>
                      <a:r>
                        <a:rPr lang="en-US" sz="1600" b="0" i="0" u="none" strike="noStrike" dirty="0">
                          <a:solidFill>
                            <a:srgbClr val="000000"/>
                          </a:solidFill>
                          <a:effectLst/>
                          <a:latin typeface="Calibri" panose="020F0502020204030204" pitchFamily="34" charset="0"/>
                        </a:rPr>
                        <a:t>7</a:t>
                      </a:r>
                    </a:p>
                  </a:txBody>
                  <a:tcPr marL="5987" marR="5987" marT="598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55563" indent="0" algn="l" defTabSz="914226" rtl="0" eaLnBrk="1" fontAlgn="b" latinLnBrk="0" hangingPunct="1"/>
                      <a:r>
                        <a:rPr lang="en-US" sz="1600" b="1" i="0" u="none" strike="noStrike" kern="1200" dirty="0">
                          <a:solidFill>
                            <a:srgbClr val="000000"/>
                          </a:solidFill>
                          <a:effectLst/>
                          <a:latin typeface="Calibri" panose="020F0502020204030204" pitchFamily="34" charset="0"/>
                          <a:ea typeface="+mn-ea"/>
                          <a:cs typeface="+mn-cs"/>
                        </a:rPr>
                        <a:t>Merged with adjoining Planning Area</a:t>
                      </a:r>
                    </a:p>
                  </a:txBody>
                  <a:tcPr marL="5987" marR="5987" marT="598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1" i="0" u="none" strike="noStrike" dirty="0">
                          <a:solidFill>
                            <a:srgbClr val="000000"/>
                          </a:solidFill>
                          <a:effectLst/>
                          <a:latin typeface="Calibri" panose="020F0502020204030204" pitchFamily="34" charset="0"/>
                        </a:rPr>
                        <a:t>7</a:t>
                      </a:r>
                    </a:p>
                  </a:txBody>
                  <a:tcPr marL="5987" marR="5987" marT="598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11125" indent="0" algn="l" defTabSz="914226" rtl="0" eaLnBrk="1" fontAlgn="b" latinLnBrk="0" hangingPunct="1"/>
                      <a:r>
                        <a:rPr lang="en-US" sz="1600" b="0" i="0" u="none" strike="noStrike" kern="1200" dirty="0" err="1">
                          <a:solidFill>
                            <a:srgbClr val="000000"/>
                          </a:solidFill>
                          <a:effectLst/>
                          <a:latin typeface="Calibri" panose="020F0502020204030204" pitchFamily="34" charset="0"/>
                          <a:ea typeface="+mn-ea"/>
                          <a:cs typeface="+mn-cs"/>
                        </a:rPr>
                        <a:t>Loharsi</a:t>
                      </a:r>
                      <a:r>
                        <a:rPr lang="en-US" sz="1600" b="0" i="0" u="none" strike="noStrike" kern="1200" dirty="0">
                          <a:solidFill>
                            <a:srgbClr val="000000"/>
                          </a:solidFill>
                          <a:effectLst/>
                          <a:latin typeface="Calibri" panose="020F0502020204030204" pitchFamily="34" charset="0"/>
                          <a:ea typeface="+mn-ea"/>
                          <a:cs typeface="+mn-cs"/>
                        </a:rPr>
                        <a:t>, </a:t>
                      </a:r>
                      <a:r>
                        <a:rPr lang="en-US" sz="1600" b="0" i="0" u="none" strike="noStrike" kern="1200" dirty="0" err="1">
                          <a:solidFill>
                            <a:srgbClr val="000000"/>
                          </a:solidFill>
                          <a:effectLst/>
                          <a:latin typeface="Calibri" panose="020F0502020204030204" pitchFamily="34" charset="0"/>
                          <a:ea typeface="+mn-ea"/>
                          <a:cs typeface="+mn-cs"/>
                        </a:rPr>
                        <a:t>Madpal</a:t>
                      </a:r>
                      <a:r>
                        <a:rPr lang="en-US" sz="1600" b="0" i="0" u="none" strike="noStrike" kern="1200" dirty="0">
                          <a:solidFill>
                            <a:srgbClr val="000000"/>
                          </a:solidFill>
                          <a:effectLst/>
                          <a:latin typeface="Calibri" panose="020F0502020204030204" pitchFamily="34" charset="0"/>
                          <a:ea typeface="+mn-ea"/>
                          <a:cs typeface="+mn-cs"/>
                        </a:rPr>
                        <a:t>, </a:t>
                      </a:r>
                      <a:r>
                        <a:rPr lang="en-US" sz="1600" b="0" i="0" u="none" strike="noStrike" kern="1200" dirty="0" err="1">
                          <a:solidFill>
                            <a:srgbClr val="000000"/>
                          </a:solidFill>
                          <a:effectLst/>
                          <a:latin typeface="Calibri" panose="020F0502020204030204" pitchFamily="34" charset="0"/>
                          <a:ea typeface="+mn-ea"/>
                          <a:cs typeface="+mn-cs"/>
                        </a:rPr>
                        <a:t>Palideeh</a:t>
                      </a:r>
                      <a:r>
                        <a:rPr lang="en-US" sz="1600" b="0" i="0" u="none" strike="noStrike" kern="1200" dirty="0">
                          <a:solidFill>
                            <a:srgbClr val="000000"/>
                          </a:solidFill>
                          <a:effectLst/>
                          <a:latin typeface="Calibri" panose="020F0502020204030204" pitchFamily="34" charset="0"/>
                          <a:ea typeface="+mn-ea"/>
                          <a:cs typeface="+mn-cs"/>
                        </a:rPr>
                        <a:t>, </a:t>
                      </a:r>
                      <a:r>
                        <a:rPr lang="en-US" sz="1600" b="0" i="0" u="none" strike="noStrike" kern="1200" dirty="0" err="1">
                          <a:solidFill>
                            <a:srgbClr val="000000"/>
                          </a:solidFill>
                          <a:effectLst/>
                          <a:latin typeface="Calibri" panose="020F0502020204030204" pitchFamily="34" charset="0"/>
                          <a:ea typeface="+mn-ea"/>
                          <a:cs typeface="+mn-cs"/>
                        </a:rPr>
                        <a:t>Mandirhasaud</a:t>
                      </a:r>
                      <a:r>
                        <a:rPr lang="en-US" sz="1600" b="0" i="0" u="none" strike="noStrike" kern="1200" dirty="0">
                          <a:solidFill>
                            <a:srgbClr val="000000"/>
                          </a:solidFill>
                          <a:effectLst/>
                          <a:latin typeface="Calibri" panose="020F0502020204030204" pitchFamily="34" charset="0"/>
                          <a:ea typeface="+mn-ea"/>
                          <a:cs typeface="+mn-cs"/>
                        </a:rPr>
                        <a:t>, </a:t>
                      </a:r>
                      <a:r>
                        <a:rPr lang="en-US" sz="1600" b="0" i="0" u="none" strike="noStrike" kern="1200" dirty="0" err="1">
                          <a:solidFill>
                            <a:srgbClr val="000000"/>
                          </a:solidFill>
                          <a:effectLst/>
                          <a:latin typeface="Calibri" panose="020F0502020204030204" pitchFamily="34" charset="0"/>
                          <a:ea typeface="+mn-ea"/>
                          <a:cs typeface="+mn-cs"/>
                        </a:rPr>
                        <a:t>Basantpur</a:t>
                      </a:r>
                      <a:r>
                        <a:rPr lang="en-US" sz="1600" b="0" i="0" u="none" strike="noStrike" kern="1200" dirty="0">
                          <a:solidFill>
                            <a:srgbClr val="000000"/>
                          </a:solidFill>
                          <a:effectLst/>
                          <a:latin typeface="Calibri" panose="020F0502020204030204" pitchFamily="34" charset="0"/>
                          <a:ea typeface="+mn-ea"/>
                          <a:cs typeface="+mn-cs"/>
                        </a:rPr>
                        <a:t>, Rampur, </a:t>
                      </a:r>
                      <a:r>
                        <a:rPr lang="en-US" sz="1600" b="0" i="0" u="none" strike="noStrike" kern="1200" dirty="0" err="1">
                          <a:solidFill>
                            <a:srgbClr val="000000"/>
                          </a:solidFill>
                          <a:effectLst/>
                          <a:latin typeface="Calibri" panose="020F0502020204030204" pitchFamily="34" charset="0"/>
                          <a:ea typeface="+mn-ea"/>
                          <a:cs typeface="+mn-cs"/>
                        </a:rPr>
                        <a:t>Birkona</a:t>
                      </a:r>
                      <a:endParaRPr lang="en-US" sz="1600" b="0" i="0" u="none" strike="noStrike" kern="1200" dirty="0">
                        <a:solidFill>
                          <a:srgbClr val="000000"/>
                        </a:solidFill>
                        <a:effectLst/>
                        <a:latin typeface="Calibri" panose="020F0502020204030204" pitchFamily="34" charset="0"/>
                        <a:ea typeface="+mn-ea"/>
                        <a:cs typeface="+mn-cs"/>
                      </a:endParaRPr>
                    </a:p>
                  </a:txBody>
                  <a:tcPr marL="5987" marR="5987" marT="598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extLst>
              </a:tr>
              <a:tr h="442437">
                <a:tc>
                  <a:txBody>
                    <a:bodyPr/>
                    <a:lstStyle/>
                    <a:p>
                      <a:pPr algn="ctr" fontAlgn="b"/>
                      <a:r>
                        <a:rPr lang="en-US" sz="1600" b="0" i="0" u="none" strike="noStrike" dirty="0" smtClean="0">
                          <a:solidFill>
                            <a:srgbClr val="000000"/>
                          </a:solidFill>
                          <a:effectLst/>
                          <a:latin typeface="Calibri" panose="020F0502020204030204" pitchFamily="34" charset="0"/>
                        </a:rPr>
                        <a:t>8</a:t>
                      </a:r>
                      <a:endParaRPr lang="en-US" sz="1600" b="0" i="0" u="none" strike="noStrike" dirty="0">
                        <a:solidFill>
                          <a:srgbClr val="000000"/>
                        </a:solidFill>
                        <a:effectLst/>
                        <a:latin typeface="Calibri" panose="020F0502020204030204" pitchFamily="34" charset="0"/>
                      </a:endParaRPr>
                    </a:p>
                  </a:txBody>
                  <a:tcPr marL="5987" marR="5987" marT="598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55563" indent="0" algn="l" defTabSz="914226" rtl="0" eaLnBrk="1" fontAlgn="b" latinLnBrk="0" hangingPunct="1"/>
                      <a:r>
                        <a:rPr lang="en-US" sz="1600" b="1" i="0" u="none" strike="noStrike" kern="1200" dirty="0" smtClean="0">
                          <a:solidFill>
                            <a:srgbClr val="000000"/>
                          </a:solidFill>
                          <a:effectLst/>
                          <a:latin typeface="Calibri" panose="020F0502020204030204" pitchFamily="34" charset="0"/>
                          <a:ea typeface="+mn-ea"/>
                          <a:cs typeface="+mn-cs"/>
                        </a:rPr>
                        <a:t>Master plan  prepared u/s 19(5)</a:t>
                      </a:r>
                      <a:endParaRPr lang="en-US" sz="1600" b="1" i="0" u="none" strike="noStrike" kern="1200" dirty="0">
                        <a:solidFill>
                          <a:srgbClr val="000000"/>
                        </a:solidFill>
                        <a:effectLst/>
                        <a:latin typeface="Calibri" panose="020F0502020204030204" pitchFamily="34" charset="0"/>
                        <a:ea typeface="+mn-ea"/>
                        <a:cs typeface="+mn-cs"/>
                      </a:endParaRPr>
                    </a:p>
                  </a:txBody>
                  <a:tcPr marL="5987" marR="5987" marT="598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1" i="0" u="none" strike="noStrike" dirty="0" smtClean="0">
                          <a:solidFill>
                            <a:srgbClr val="000000"/>
                          </a:solidFill>
                          <a:effectLst/>
                          <a:latin typeface="Calibri" panose="020F0502020204030204" pitchFamily="34" charset="0"/>
                        </a:rPr>
                        <a:t>1</a:t>
                      </a:r>
                      <a:endParaRPr lang="en-US" sz="1600" b="1" i="0" u="none" strike="noStrike" dirty="0">
                        <a:solidFill>
                          <a:srgbClr val="000000"/>
                        </a:solidFill>
                        <a:effectLst/>
                        <a:latin typeface="Calibri" panose="020F0502020204030204" pitchFamily="34" charset="0"/>
                      </a:endParaRPr>
                    </a:p>
                  </a:txBody>
                  <a:tcPr marL="5987" marR="5987" marT="598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11125" indent="0" algn="l" defTabSz="914226" rtl="0" eaLnBrk="1" fontAlgn="b" latinLnBrk="0" hangingPunct="1"/>
                      <a:r>
                        <a:rPr lang="en-US" sz="1600" b="0" i="0" u="none" strike="noStrike" kern="1200" dirty="0" err="1" smtClean="0">
                          <a:solidFill>
                            <a:srgbClr val="000000"/>
                          </a:solidFill>
                          <a:effectLst/>
                          <a:latin typeface="Calibri" panose="020F0502020204030204" pitchFamily="34" charset="0"/>
                          <a:ea typeface="+mn-ea"/>
                          <a:cs typeface="+mn-cs"/>
                        </a:rPr>
                        <a:t>Mandirhasaud</a:t>
                      </a:r>
                      <a:endParaRPr lang="en-US" sz="1600" b="0" i="0" u="none" strike="noStrike" kern="1200" dirty="0">
                        <a:solidFill>
                          <a:srgbClr val="000000"/>
                        </a:solidFill>
                        <a:effectLst/>
                        <a:latin typeface="Calibri" panose="020F0502020204030204" pitchFamily="34" charset="0"/>
                        <a:ea typeface="+mn-ea"/>
                        <a:cs typeface="+mn-cs"/>
                      </a:endParaRPr>
                    </a:p>
                  </a:txBody>
                  <a:tcPr marL="5987" marR="5987" marT="598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53002">
                <a:tc>
                  <a:txBody>
                    <a:bodyPr/>
                    <a:lstStyle/>
                    <a:p>
                      <a:pPr algn="ctr" fontAlgn="b"/>
                      <a:r>
                        <a:rPr lang="en-US" sz="1600" b="0" i="0" u="none" strike="noStrike" dirty="0">
                          <a:solidFill>
                            <a:srgbClr val="000000"/>
                          </a:solidFill>
                          <a:effectLst/>
                          <a:latin typeface="Calibri" panose="020F0502020204030204" pitchFamily="34" charset="0"/>
                        </a:rPr>
                        <a:t>9</a:t>
                      </a:r>
                    </a:p>
                  </a:txBody>
                  <a:tcPr marL="5987" marR="5987" marT="598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55563" indent="0" algn="l" defTabSz="914226" rtl="0" eaLnBrk="1" fontAlgn="b" latinLnBrk="0" hangingPunct="1"/>
                      <a:r>
                        <a:rPr lang="en-US" sz="1600" b="1" i="0" u="none" strike="noStrike" kern="1200" dirty="0">
                          <a:solidFill>
                            <a:srgbClr val="000000"/>
                          </a:solidFill>
                          <a:effectLst/>
                          <a:latin typeface="Calibri" panose="020F0502020204030204" pitchFamily="34" charset="0"/>
                          <a:ea typeface="+mn-ea"/>
                          <a:cs typeface="+mn-cs"/>
                        </a:rPr>
                        <a:t>Technical Issues Related </a:t>
                      </a:r>
                      <a:r>
                        <a:rPr lang="en-US" sz="1100" b="1" i="0" u="none" strike="noStrike" kern="1200" dirty="0">
                          <a:solidFill>
                            <a:srgbClr val="000000"/>
                          </a:solidFill>
                          <a:effectLst/>
                          <a:latin typeface="Calibri" panose="020F0502020204030204" pitchFamily="34" charset="0"/>
                          <a:ea typeface="+mn-ea"/>
                          <a:cs typeface="+mn-cs"/>
                        </a:rPr>
                        <a:t>(Under Rectification)</a:t>
                      </a:r>
                      <a:endParaRPr lang="en-US" sz="1600" b="1" i="0" u="none" strike="noStrike" kern="1200" dirty="0">
                        <a:solidFill>
                          <a:srgbClr val="000000"/>
                        </a:solidFill>
                        <a:effectLst/>
                        <a:latin typeface="Calibri" panose="020F0502020204030204" pitchFamily="34" charset="0"/>
                        <a:ea typeface="+mn-ea"/>
                        <a:cs typeface="+mn-cs"/>
                      </a:endParaRPr>
                    </a:p>
                  </a:txBody>
                  <a:tcPr marL="5987" marR="5987" marT="598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1" i="0" u="none" strike="noStrike" dirty="0">
                          <a:solidFill>
                            <a:srgbClr val="000000"/>
                          </a:solidFill>
                          <a:effectLst/>
                          <a:latin typeface="Calibri" panose="020F0502020204030204" pitchFamily="34" charset="0"/>
                        </a:rPr>
                        <a:t>3</a:t>
                      </a:r>
                    </a:p>
                  </a:txBody>
                  <a:tcPr marL="5987" marR="5987" marT="598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11125" indent="0" algn="l" defTabSz="914226" rtl="0" eaLnBrk="1" fontAlgn="b" latinLnBrk="0" hangingPunct="1"/>
                      <a:r>
                        <a:rPr lang="en-US" sz="1600" b="0" i="0" u="none" strike="noStrike" kern="1200" dirty="0" err="1">
                          <a:solidFill>
                            <a:srgbClr val="000000"/>
                          </a:solidFill>
                          <a:effectLst/>
                          <a:latin typeface="Calibri" panose="020F0502020204030204" pitchFamily="34" charset="0"/>
                          <a:ea typeface="+mn-ea"/>
                          <a:cs typeface="+mn-cs"/>
                        </a:rPr>
                        <a:t>Hardibazar</a:t>
                      </a:r>
                      <a:r>
                        <a:rPr lang="en-US" sz="1600" b="0" i="0" u="none" strike="noStrike" kern="1200" dirty="0">
                          <a:solidFill>
                            <a:srgbClr val="000000"/>
                          </a:solidFill>
                          <a:effectLst/>
                          <a:latin typeface="Calibri" panose="020F0502020204030204" pitchFamily="34" charset="0"/>
                          <a:ea typeface="+mn-ea"/>
                          <a:cs typeface="+mn-cs"/>
                        </a:rPr>
                        <a:t>, </a:t>
                      </a:r>
                      <a:r>
                        <a:rPr lang="en-US" sz="1600" b="0" i="0" u="none" strike="noStrike" kern="1200" dirty="0" err="1">
                          <a:solidFill>
                            <a:srgbClr val="000000"/>
                          </a:solidFill>
                          <a:effectLst/>
                          <a:latin typeface="Calibri" panose="020F0502020204030204" pitchFamily="34" charset="0"/>
                          <a:ea typeface="+mn-ea"/>
                          <a:cs typeface="+mn-cs"/>
                        </a:rPr>
                        <a:t>Jetha</a:t>
                      </a:r>
                      <a:r>
                        <a:rPr lang="en-US" sz="1600" b="0" i="0" u="none" strike="noStrike" kern="1200" dirty="0">
                          <a:solidFill>
                            <a:srgbClr val="000000"/>
                          </a:solidFill>
                          <a:effectLst/>
                          <a:latin typeface="Calibri" panose="020F0502020204030204" pitchFamily="34" charset="0"/>
                          <a:ea typeface="+mn-ea"/>
                          <a:cs typeface="+mn-cs"/>
                        </a:rPr>
                        <a:t>, </a:t>
                      </a:r>
                      <a:r>
                        <a:rPr lang="en-US" sz="1600" b="0" i="0" u="none" strike="noStrike" kern="1200" dirty="0" err="1">
                          <a:solidFill>
                            <a:srgbClr val="000000"/>
                          </a:solidFill>
                          <a:effectLst/>
                          <a:latin typeface="Calibri" panose="020F0502020204030204" pitchFamily="34" charset="0"/>
                          <a:ea typeface="+mn-ea"/>
                          <a:cs typeface="+mn-cs"/>
                        </a:rPr>
                        <a:t>Sonhat</a:t>
                      </a:r>
                      <a:endParaRPr lang="en-US" sz="1600" b="0" i="0" u="none" strike="noStrike" kern="1200" dirty="0">
                        <a:solidFill>
                          <a:srgbClr val="000000"/>
                        </a:solidFill>
                        <a:effectLst/>
                        <a:latin typeface="Calibri" panose="020F0502020204030204" pitchFamily="34" charset="0"/>
                        <a:ea typeface="+mn-ea"/>
                        <a:cs typeface="+mn-cs"/>
                      </a:endParaRPr>
                    </a:p>
                  </a:txBody>
                  <a:tcPr marL="5987" marR="5987" marT="598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extLst>
              </a:tr>
            </a:tbl>
          </a:graphicData>
        </a:graphic>
      </p:graphicFrame>
      <p:sp>
        <p:nvSpPr>
          <p:cNvPr id="25655" name="Title 1"/>
          <p:cNvSpPr>
            <a:spLocks noGrp="1"/>
          </p:cNvSpPr>
          <p:nvPr>
            <p:ph type="title"/>
          </p:nvPr>
        </p:nvSpPr>
        <p:spPr bwMode="auto">
          <a:xfrm>
            <a:off x="295275" y="101885"/>
            <a:ext cx="8991600" cy="430213"/>
          </a:xfrm>
          <a:noFill/>
          <a:ln>
            <a:miter lim="800000"/>
            <a:headEnd/>
            <a:tailEnd/>
          </a:ln>
        </p:spPr>
        <p:txBody>
          <a:bodyPr vert="horz" numCol="1" compatLnSpc="1">
            <a:prstTxWarp prst="textNoShape">
              <a:avLst/>
            </a:prstTxWarp>
          </a:bodyPr>
          <a:lstStyle/>
          <a:p>
            <a:pPr algn="ctr"/>
            <a:r>
              <a:rPr lang="en-US" altLang="en-US" sz="2800" dirty="0" smtClean="0">
                <a:cs typeface="Arial" charset="0"/>
              </a:rPr>
              <a:t>Plan Preparation Status</a:t>
            </a:r>
            <a:endParaRPr lang="en-IN" altLang="en-US" sz="2800" dirty="0" smtClean="0">
              <a:cs typeface="Arial"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xmlns="" id="{DB542FFA-096E-438F-A4B1-C5118F828F9D}"/>
              </a:ext>
            </a:extLst>
          </p:cNvPr>
          <p:cNvSpPr txBox="1">
            <a:spLocks/>
          </p:cNvSpPr>
          <p:nvPr/>
        </p:nvSpPr>
        <p:spPr bwMode="gray">
          <a:xfrm>
            <a:off x="-12014" y="854706"/>
            <a:ext cx="9156014" cy="523875"/>
          </a:xfrm>
          <a:prstGeom prst="rect">
            <a:avLst/>
          </a:prstGeom>
          <a:solidFill>
            <a:srgbClr val="643C5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405000" bIns="0" anchor="ctr"/>
          <a:lstStyle>
            <a:defPPr>
              <a:defRPr lang="fr-FR"/>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lgn="ctr" eaLnBrk="1" hangingPunct="1">
              <a:lnSpc>
                <a:spcPct val="90000"/>
              </a:lnSpc>
            </a:pPr>
            <a:r>
              <a:rPr lang="en-US" altLang="en-US" sz="1650" b="1" dirty="0">
                <a:solidFill>
                  <a:schemeClr val="bg1"/>
                </a:solidFill>
              </a:rPr>
              <a:t>STAGES OF PREPARATION OF DEVELOPMENT PLAN</a:t>
            </a:r>
            <a:endParaRPr lang="en-IN" altLang="en-US" sz="1650" b="1" dirty="0">
              <a:solidFill>
                <a:schemeClr val="bg1"/>
              </a:solidFill>
            </a:endParaRPr>
          </a:p>
        </p:txBody>
      </p:sp>
      <p:grpSp>
        <p:nvGrpSpPr>
          <p:cNvPr id="6" name="Group 5">
            <a:extLst>
              <a:ext uri="{FF2B5EF4-FFF2-40B4-BE49-F238E27FC236}">
                <a16:creationId xmlns:a16="http://schemas.microsoft.com/office/drawing/2014/main" xmlns="" id="{EB0C7899-CD76-4280-B045-B74A55AE0D00}"/>
              </a:ext>
            </a:extLst>
          </p:cNvPr>
          <p:cNvGrpSpPr>
            <a:grpSpLocks/>
          </p:cNvGrpSpPr>
          <p:nvPr/>
        </p:nvGrpSpPr>
        <p:grpSpPr bwMode="auto">
          <a:xfrm>
            <a:off x="2891087" y="2041945"/>
            <a:ext cx="3635970" cy="3181314"/>
            <a:chOff x="-260383" y="2632811"/>
            <a:chExt cx="5102578" cy="2694138"/>
          </a:xfrm>
        </p:grpSpPr>
        <p:sp>
          <p:nvSpPr>
            <p:cNvPr id="7" name="Rectangle 6">
              <a:extLst>
                <a:ext uri="{FF2B5EF4-FFF2-40B4-BE49-F238E27FC236}">
                  <a16:creationId xmlns:a16="http://schemas.microsoft.com/office/drawing/2014/main" xmlns="" id="{200FA567-1D97-45FF-A29D-F77479768F0C}"/>
                </a:ext>
              </a:extLst>
            </p:cNvPr>
            <p:cNvSpPr/>
            <p:nvPr/>
          </p:nvSpPr>
          <p:spPr>
            <a:xfrm>
              <a:off x="1229952" y="2632811"/>
              <a:ext cx="2183837" cy="494066"/>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fr-F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r>
                <a:rPr lang="en-US" sz="1050" b="1" dirty="0">
                  <a:solidFill>
                    <a:schemeClr val="bg1"/>
                  </a:solidFill>
                  <a:latin typeface="Arial" panose="020B0604020202020204" pitchFamily="34" charset="0"/>
                  <a:cs typeface="Arial" panose="020B0604020202020204" pitchFamily="34" charset="0"/>
                </a:rPr>
                <a:t>Delineation of Planning Area </a:t>
              </a:r>
              <a:endParaRPr lang="en-IN" sz="1050" b="1" dirty="0">
                <a:solidFill>
                  <a:schemeClr val="bg1"/>
                </a:solidFill>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xmlns="" id="{102AB38A-14D1-47B5-BE2A-6590AF638D7F}"/>
                </a:ext>
              </a:extLst>
            </p:cNvPr>
            <p:cNvSpPr/>
            <p:nvPr/>
          </p:nvSpPr>
          <p:spPr>
            <a:xfrm>
              <a:off x="709761" y="3481797"/>
              <a:ext cx="3193045" cy="453734"/>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fr-F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r>
                <a:rPr lang="en-US" sz="1050" b="1" dirty="0">
                  <a:solidFill>
                    <a:schemeClr val="bg1"/>
                  </a:solidFill>
                  <a:latin typeface="Arial" panose="020B0604020202020204" pitchFamily="34" charset="0"/>
                  <a:cs typeface="Arial" panose="020B0604020202020204" pitchFamily="34" charset="0"/>
                </a:rPr>
                <a:t>Freezing of Existing </a:t>
              </a:r>
              <a:r>
                <a:rPr lang="en-US" sz="1050" b="1" dirty="0" err="1">
                  <a:solidFill>
                    <a:schemeClr val="bg1"/>
                  </a:solidFill>
                  <a:latin typeface="Arial" panose="020B0604020202020204" pitchFamily="34" charset="0"/>
                  <a:cs typeface="Arial" panose="020B0604020202020204" pitchFamily="34" charset="0"/>
                </a:rPr>
                <a:t>Landuse</a:t>
              </a:r>
              <a:endParaRPr lang="en-IN" sz="1050" b="1" dirty="0">
                <a:solidFill>
                  <a:schemeClr val="bg1"/>
                </a:solidFill>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xmlns="" id="{E744D5EF-7308-4EB9-B179-2C58A89138B3}"/>
                </a:ext>
              </a:extLst>
            </p:cNvPr>
            <p:cNvSpPr/>
            <p:nvPr/>
          </p:nvSpPr>
          <p:spPr>
            <a:xfrm>
              <a:off x="-260383" y="4624198"/>
              <a:ext cx="2482922" cy="688667"/>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fr-F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r>
                <a:rPr lang="en-US" sz="1125" b="1" dirty="0">
                  <a:solidFill>
                    <a:schemeClr val="bg1"/>
                  </a:solidFill>
                  <a:latin typeface="Arial" panose="020B0604020202020204" pitchFamily="34" charset="0"/>
                  <a:cs typeface="Arial" panose="020B0604020202020204" pitchFamily="34" charset="0"/>
                </a:rPr>
                <a:t>Preparation of Development Plan </a:t>
              </a:r>
              <a:endParaRPr lang="en-IN" sz="1125" b="1" dirty="0">
                <a:solidFill>
                  <a:schemeClr val="bg1"/>
                </a:solidFill>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xmlns="" id="{968161A7-4FB1-40B3-A21C-76C27BBAF788}"/>
                </a:ext>
              </a:extLst>
            </p:cNvPr>
            <p:cNvSpPr/>
            <p:nvPr/>
          </p:nvSpPr>
          <p:spPr>
            <a:xfrm>
              <a:off x="2807067" y="4630249"/>
              <a:ext cx="2035128" cy="696700"/>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fr-F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r>
                <a:rPr lang="en-US" sz="1125" b="1" dirty="0">
                  <a:solidFill>
                    <a:schemeClr val="bg1"/>
                  </a:solidFill>
                  <a:latin typeface="Arial" panose="020B0604020202020204" pitchFamily="34" charset="0"/>
                  <a:cs typeface="Arial" panose="020B0604020202020204" pitchFamily="34" charset="0"/>
                </a:rPr>
                <a:t>Preparation of Structure Plan  </a:t>
              </a:r>
              <a:endParaRPr lang="en-IN" sz="1125" b="1" dirty="0">
                <a:solidFill>
                  <a:schemeClr val="bg1"/>
                </a:solidFill>
                <a:latin typeface="Arial" panose="020B0604020202020204" pitchFamily="34" charset="0"/>
                <a:cs typeface="Arial" panose="020B0604020202020204" pitchFamily="34" charset="0"/>
              </a:endParaRPr>
            </a:p>
          </p:txBody>
        </p:sp>
        <p:sp>
          <p:nvSpPr>
            <p:cNvPr id="11" name="Down Arrow 21">
              <a:extLst>
                <a:ext uri="{FF2B5EF4-FFF2-40B4-BE49-F238E27FC236}">
                  <a16:creationId xmlns:a16="http://schemas.microsoft.com/office/drawing/2014/main" xmlns="" id="{30F52BC0-3FFD-499E-94CC-485A45B3789B}"/>
                </a:ext>
              </a:extLst>
            </p:cNvPr>
            <p:cNvSpPr/>
            <p:nvPr/>
          </p:nvSpPr>
          <p:spPr>
            <a:xfrm>
              <a:off x="2192376" y="3136960"/>
              <a:ext cx="270682" cy="340804"/>
            </a:xfrm>
            <a:prstGeom prst="downArrow">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fr-F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n-IN" sz="1350">
                <a:latin typeface="Arial" panose="020B0604020202020204" pitchFamily="34" charset="0"/>
                <a:cs typeface="Arial" panose="020B0604020202020204" pitchFamily="34" charset="0"/>
              </a:endParaRPr>
            </a:p>
          </p:txBody>
        </p:sp>
        <p:sp>
          <p:nvSpPr>
            <p:cNvPr id="12" name="Down Arrow 22">
              <a:extLst>
                <a:ext uri="{FF2B5EF4-FFF2-40B4-BE49-F238E27FC236}">
                  <a16:creationId xmlns:a16="http://schemas.microsoft.com/office/drawing/2014/main" xmlns="" id="{17A394A5-6F1D-4FAE-BBA2-3D2EB8B1739D}"/>
                </a:ext>
              </a:extLst>
            </p:cNvPr>
            <p:cNvSpPr/>
            <p:nvPr/>
          </p:nvSpPr>
          <p:spPr>
            <a:xfrm>
              <a:off x="2176599" y="3937547"/>
              <a:ext cx="270682" cy="340804"/>
            </a:xfrm>
            <a:prstGeom prst="downArrow">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fr-F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n-IN" sz="1350">
                <a:latin typeface="Arial" panose="020B0604020202020204" pitchFamily="34" charset="0"/>
                <a:cs typeface="Arial" panose="020B0604020202020204" pitchFamily="34" charset="0"/>
              </a:endParaRPr>
            </a:p>
          </p:txBody>
        </p:sp>
        <p:sp>
          <p:nvSpPr>
            <p:cNvPr id="13" name="Down Arrow 23">
              <a:extLst>
                <a:ext uri="{FF2B5EF4-FFF2-40B4-BE49-F238E27FC236}">
                  <a16:creationId xmlns:a16="http://schemas.microsoft.com/office/drawing/2014/main" xmlns="" id="{1F00842A-56B4-4A90-9425-BA8BC4E1D3B9}"/>
                </a:ext>
              </a:extLst>
            </p:cNvPr>
            <p:cNvSpPr/>
            <p:nvPr/>
          </p:nvSpPr>
          <p:spPr>
            <a:xfrm>
              <a:off x="842692" y="4279360"/>
              <a:ext cx="270682" cy="341812"/>
            </a:xfrm>
            <a:prstGeom prst="downArrow">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fr-F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n-IN" sz="1350">
                <a:latin typeface="Arial" panose="020B0604020202020204" pitchFamily="34" charset="0"/>
                <a:cs typeface="Arial" panose="020B0604020202020204" pitchFamily="34" charset="0"/>
              </a:endParaRPr>
            </a:p>
          </p:txBody>
        </p:sp>
        <p:sp>
          <p:nvSpPr>
            <p:cNvPr id="14" name="Down Arrow 24">
              <a:extLst>
                <a:ext uri="{FF2B5EF4-FFF2-40B4-BE49-F238E27FC236}">
                  <a16:creationId xmlns:a16="http://schemas.microsoft.com/office/drawing/2014/main" xmlns="" id="{BF44C0F6-FF66-4324-89EC-5766449DDC53}"/>
                </a:ext>
              </a:extLst>
            </p:cNvPr>
            <p:cNvSpPr/>
            <p:nvPr/>
          </p:nvSpPr>
          <p:spPr>
            <a:xfrm>
              <a:off x="3683183" y="4285410"/>
              <a:ext cx="270682" cy="341812"/>
            </a:xfrm>
            <a:prstGeom prst="downArrow">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fr-F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n-IN" sz="1350">
                <a:latin typeface="Arial" panose="020B0604020202020204" pitchFamily="34" charset="0"/>
                <a:cs typeface="Arial" panose="020B0604020202020204" pitchFamily="34" charset="0"/>
              </a:endParaRPr>
            </a:p>
          </p:txBody>
        </p:sp>
        <p:cxnSp>
          <p:nvCxnSpPr>
            <p:cNvPr id="15" name="Straight Connector 14">
              <a:extLst>
                <a:ext uri="{FF2B5EF4-FFF2-40B4-BE49-F238E27FC236}">
                  <a16:creationId xmlns:a16="http://schemas.microsoft.com/office/drawing/2014/main" xmlns="" id="{26B16665-9EBD-4A7E-9C50-96A20B706D98}"/>
                </a:ext>
              </a:extLst>
            </p:cNvPr>
            <p:cNvCxnSpPr>
              <a:stCxn id="13" idx="0"/>
              <a:endCxn id="14" idx="0"/>
            </p:cNvCxnSpPr>
            <p:nvPr/>
          </p:nvCxnSpPr>
          <p:spPr>
            <a:xfrm>
              <a:off x="978034" y="4279360"/>
              <a:ext cx="2840491" cy="6050"/>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7" name="TextBox 16">
            <a:extLst>
              <a:ext uri="{FF2B5EF4-FFF2-40B4-BE49-F238E27FC236}">
                <a16:creationId xmlns:a16="http://schemas.microsoft.com/office/drawing/2014/main" xmlns="" id="{B97C533C-61CB-4AB3-8C81-5B503947EAFD}"/>
              </a:ext>
            </a:extLst>
          </p:cNvPr>
          <p:cNvSpPr txBox="1"/>
          <p:nvPr/>
        </p:nvSpPr>
        <p:spPr>
          <a:xfrm>
            <a:off x="5602107" y="2135593"/>
            <a:ext cx="935182" cy="300082"/>
          </a:xfrm>
          <a:prstGeom prst="rect">
            <a:avLst/>
          </a:prstGeom>
          <a:noFill/>
        </p:spPr>
        <p:txBody>
          <a:bodyPr wrap="square" rtlCol="0">
            <a:spAutoFit/>
          </a:bodyPr>
          <a:lstStyle/>
          <a:p>
            <a:r>
              <a:rPr lang="en-US" sz="1350" dirty="0"/>
              <a:t>u/s 13</a:t>
            </a:r>
          </a:p>
        </p:txBody>
      </p:sp>
      <p:sp>
        <p:nvSpPr>
          <p:cNvPr id="18" name="TextBox 17">
            <a:extLst>
              <a:ext uri="{FF2B5EF4-FFF2-40B4-BE49-F238E27FC236}">
                <a16:creationId xmlns:a16="http://schemas.microsoft.com/office/drawing/2014/main" xmlns="" id="{6A5240F0-7B74-4F70-9E90-2170FACB4419}"/>
              </a:ext>
            </a:extLst>
          </p:cNvPr>
          <p:cNvSpPr txBox="1"/>
          <p:nvPr/>
        </p:nvSpPr>
        <p:spPr>
          <a:xfrm>
            <a:off x="5945236" y="3173842"/>
            <a:ext cx="935182" cy="300082"/>
          </a:xfrm>
          <a:prstGeom prst="rect">
            <a:avLst/>
          </a:prstGeom>
          <a:noFill/>
        </p:spPr>
        <p:txBody>
          <a:bodyPr wrap="square" rtlCol="0">
            <a:spAutoFit/>
          </a:bodyPr>
          <a:lstStyle/>
          <a:p>
            <a:r>
              <a:rPr lang="en-US" sz="1350" dirty="0"/>
              <a:t>u/s 15(4)</a:t>
            </a:r>
          </a:p>
        </p:txBody>
      </p:sp>
      <p:sp>
        <p:nvSpPr>
          <p:cNvPr id="19" name="TextBox 18">
            <a:extLst>
              <a:ext uri="{FF2B5EF4-FFF2-40B4-BE49-F238E27FC236}">
                <a16:creationId xmlns:a16="http://schemas.microsoft.com/office/drawing/2014/main" xmlns="" id="{4377703A-2EB8-4920-AF53-1BDA2A8DEF0C}"/>
              </a:ext>
            </a:extLst>
          </p:cNvPr>
          <p:cNvSpPr txBox="1"/>
          <p:nvPr/>
        </p:nvSpPr>
        <p:spPr>
          <a:xfrm>
            <a:off x="3433478" y="5261487"/>
            <a:ext cx="935182" cy="300082"/>
          </a:xfrm>
          <a:prstGeom prst="rect">
            <a:avLst/>
          </a:prstGeom>
          <a:noFill/>
        </p:spPr>
        <p:txBody>
          <a:bodyPr wrap="square" rtlCol="0">
            <a:spAutoFit/>
          </a:bodyPr>
          <a:lstStyle/>
          <a:p>
            <a:r>
              <a:rPr lang="en-US" sz="1350" dirty="0"/>
              <a:t>u/s 14</a:t>
            </a:r>
          </a:p>
        </p:txBody>
      </p:sp>
      <p:grpSp>
        <p:nvGrpSpPr>
          <p:cNvPr id="20" name="Group 19">
            <a:extLst>
              <a:ext uri="{FF2B5EF4-FFF2-40B4-BE49-F238E27FC236}">
                <a16:creationId xmlns:a16="http://schemas.microsoft.com/office/drawing/2014/main" xmlns="" id="{466569C6-849A-4742-8A54-92E4218463DE}"/>
              </a:ext>
            </a:extLst>
          </p:cNvPr>
          <p:cNvGrpSpPr>
            <a:grpSpLocks/>
          </p:cNvGrpSpPr>
          <p:nvPr/>
        </p:nvGrpSpPr>
        <p:grpSpPr bwMode="auto">
          <a:xfrm>
            <a:off x="105745" y="6268255"/>
            <a:ext cx="361847" cy="335561"/>
            <a:chOff x="5877" y="15572"/>
            <a:chExt cx="638" cy="636"/>
          </a:xfrm>
        </p:grpSpPr>
        <p:sp>
          <p:nvSpPr>
            <p:cNvPr id="21" name="Rectangle 20">
              <a:extLst>
                <a:ext uri="{FF2B5EF4-FFF2-40B4-BE49-F238E27FC236}">
                  <a16:creationId xmlns:a16="http://schemas.microsoft.com/office/drawing/2014/main" xmlns="" id="{53F574A7-F04D-441F-B07A-E6539D474A94}"/>
                </a:ext>
              </a:extLst>
            </p:cNvPr>
            <p:cNvSpPr>
              <a:spLocks noChangeArrowheads="1"/>
            </p:cNvSpPr>
            <p:nvPr/>
          </p:nvSpPr>
          <p:spPr bwMode="auto">
            <a:xfrm>
              <a:off x="5877" y="15572"/>
              <a:ext cx="270" cy="269"/>
            </a:xfrm>
            <a:prstGeom prst="rect">
              <a:avLst/>
            </a:prstGeom>
            <a:solidFill>
              <a:srgbClr val="FFFFFF"/>
            </a:solidFill>
            <a:ln w="9525">
              <a:solidFill>
                <a:srgbClr val="000000"/>
              </a:solidFill>
              <a:miter lim="800000"/>
              <a:headEnd/>
              <a:tailEnd/>
            </a:ln>
          </p:spPr>
          <p:txBody>
            <a:bodyPr lIns="51435" tIns="25718" rIns="51435" bIns="25718" upright="1"/>
            <a:lstStyle>
              <a:defPPr>
                <a:defRPr lang="fr-FR"/>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defRPr/>
              </a:pPr>
              <a:endParaRPr lang="en-IN" sz="1013">
                <a:latin typeface="Arial" charset="0"/>
                <a:cs typeface="Arial" charset="0"/>
              </a:endParaRPr>
            </a:p>
          </p:txBody>
        </p:sp>
        <p:sp>
          <p:nvSpPr>
            <p:cNvPr id="22" name="Rectangle 21">
              <a:extLst>
                <a:ext uri="{FF2B5EF4-FFF2-40B4-BE49-F238E27FC236}">
                  <a16:creationId xmlns:a16="http://schemas.microsoft.com/office/drawing/2014/main" xmlns="" id="{A6A593E7-4451-448D-BBF7-5E1E23302519}"/>
                </a:ext>
              </a:extLst>
            </p:cNvPr>
            <p:cNvSpPr>
              <a:spLocks noChangeArrowheads="1"/>
            </p:cNvSpPr>
            <p:nvPr/>
          </p:nvSpPr>
          <p:spPr bwMode="auto">
            <a:xfrm>
              <a:off x="6245" y="15572"/>
              <a:ext cx="270" cy="269"/>
            </a:xfrm>
            <a:prstGeom prst="rect">
              <a:avLst/>
            </a:prstGeom>
            <a:solidFill>
              <a:srgbClr val="FFFFFF"/>
            </a:solidFill>
            <a:ln w="9525">
              <a:solidFill>
                <a:srgbClr val="000000"/>
              </a:solidFill>
              <a:miter lim="800000"/>
              <a:headEnd/>
              <a:tailEnd/>
            </a:ln>
          </p:spPr>
          <p:txBody>
            <a:bodyPr lIns="51435" tIns="25718" rIns="51435" bIns="25718" upright="1"/>
            <a:lstStyle>
              <a:defPPr>
                <a:defRPr lang="fr-FR"/>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defRPr/>
              </a:pPr>
              <a:endParaRPr lang="en-IN" sz="1013">
                <a:latin typeface="Arial" charset="0"/>
                <a:cs typeface="Arial" charset="0"/>
              </a:endParaRPr>
            </a:p>
          </p:txBody>
        </p:sp>
        <p:sp>
          <p:nvSpPr>
            <p:cNvPr id="23" name="Rectangle 22">
              <a:extLst>
                <a:ext uri="{FF2B5EF4-FFF2-40B4-BE49-F238E27FC236}">
                  <a16:creationId xmlns:a16="http://schemas.microsoft.com/office/drawing/2014/main" xmlns="" id="{F43BCF23-AB5A-4AD5-A9E3-8301B2EC99A2}"/>
                </a:ext>
              </a:extLst>
            </p:cNvPr>
            <p:cNvSpPr>
              <a:spLocks noChangeArrowheads="1"/>
            </p:cNvSpPr>
            <p:nvPr/>
          </p:nvSpPr>
          <p:spPr bwMode="auto">
            <a:xfrm>
              <a:off x="5877" y="15939"/>
              <a:ext cx="270" cy="269"/>
            </a:xfrm>
            <a:prstGeom prst="rect">
              <a:avLst/>
            </a:prstGeom>
            <a:solidFill>
              <a:srgbClr val="FFFFFF"/>
            </a:solidFill>
            <a:ln w="9525">
              <a:solidFill>
                <a:srgbClr val="000000"/>
              </a:solidFill>
              <a:miter lim="800000"/>
              <a:headEnd/>
              <a:tailEnd/>
            </a:ln>
          </p:spPr>
          <p:txBody>
            <a:bodyPr lIns="51435" tIns="25718" rIns="51435" bIns="25718" upright="1"/>
            <a:lstStyle>
              <a:defPPr>
                <a:defRPr lang="fr-FR"/>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defRPr/>
              </a:pPr>
              <a:endParaRPr lang="en-IN" sz="1013">
                <a:latin typeface="Arial" charset="0"/>
                <a:cs typeface="Arial" charset="0"/>
              </a:endParaRPr>
            </a:p>
          </p:txBody>
        </p:sp>
        <p:sp>
          <p:nvSpPr>
            <p:cNvPr id="24" name="Rectangle 23">
              <a:extLst>
                <a:ext uri="{FF2B5EF4-FFF2-40B4-BE49-F238E27FC236}">
                  <a16:creationId xmlns:a16="http://schemas.microsoft.com/office/drawing/2014/main" xmlns="" id="{7861D677-C652-4403-A9C5-04FBD37048BA}"/>
                </a:ext>
              </a:extLst>
            </p:cNvPr>
            <p:cNvSpPr>
              <a:spLocks noChangeArrowheads="1"/>
            </p:cNvSpPr>
            <p:nvPr/>
          </p:nvSpPr>
          <p:spPr bwMode="auto">
            <a:xfrm>
              <a:off x="6245" y="15939"/>
              <a:ext cx="270" cy="269"/>
            </a:xfrm>
            <a:prstGeom prst="rect">
              <a:avLst/>
            </a:prstGeom>
            <a:solidFill>
              <a:srgbClr val="FFFFFF"/>
            </a:solidFill>
            <a:ln w="9525">
              <a:solidFill>
                <a:srgbClr val="000000"/>
              </a:solidFill>
              <a:miter lim="800000"/>
              <a:headEnd/>
              <a:tailEnd/>
            </a:ln>
          </p:spPr>
          <p:txBody>
            <a:bodyPr lIns="51435" tIns="25718" rIns="51435" bIns="25718" upright="1"/>
            <a:lstStyle>
              <a:defPPr>
                <a:defRPr lang="fr-FR"/>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defRPr/>
              </a:pPr>
              <a:endParaRPr lang="en-IN" sz="1013">
                <a:latin typeface="Arial" charset="0"/>
                <a:cs typeface="Arial" charset="0"/>
              </a:endParaRPr>
            </a:p>
          </p:txBody>
        </p:sp>
      </p:grpSp>
      <p:sp>
        <p:nvSpPr>
          <p:cNvPr id="25" name="Rectangle 24">
            <a:extLst>
              <a:ext uri="{FF2B5EF4-FFF2-40B4-BE49-F238E27FC236}">
                <a16:creationId xmlns:a16="http://schemas.microsoft.com/office/drawing/2014/main" xmlns="" id="{F642841A-FD90-46F6-B2EC-A78AEDA9A34A}"/>
              </a:ext>
            </a:extLst>
          </p:cNvPr>
          <p:cNvSpPr/>
          <p:nvPr/>
        </p:nvSpPr>
        <p:spPr>
          <a:xfrm>
            <a:off x="509975" y="6296181"/>
            <a:ext cx="4879316" cy="307777"/>
          </a:xfrm>
          <a:prstGeom prst="rect">
            <a:avLst/>
          </a:prstGeom>
        </p:spPr>
        <p:txBody>
          <a:bodyPr wrap="square">
            <a:spAutoFit/>
          </a:bodyPr>
          <a:lstStyle>
            <a:defPPr>
              <a:defRPr lang="fr-FR"/>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defRPr/>
            </a:pPr>
            <a:r>
              <a:rPr lang="en-IN" sz="1400" b="1" dirty="0" err="1">
                <a:latin typeface="Kruti Dev 010" pitchFamily="2" charset="0"/>
                <a:ea typeface="Calibri" panose="020F0502020204030204" pitchFamily="34" charset="0"/>
                <a:cs typeface="Times New Roman" panose="02020603050405020304" pitchFamily="18" charset="0"/>
              </a:rPr>
              <a:t>lapkyuky</a:t>
            </a:r>
            <a:r>
              <a:rPr lang="en-IN" sz="1400" b="1" dirty="0">
                <a:latin typeface="Kruti Dev 010" pitchFamily="2" charset="0"/>
                <a:ea typeface="Calibri" panose="020F0502020204030204" pitchFamily="34" charset="0"/>
                <a:cs typeface="Times New Roman" panose="02020603050405020304" pitchFamily="18" charset="0"/>
              </a:rPr>
              <a:t>;] </a:t>
            </a:r>
            <a:r>
              <a:rPr lang="en-IN" sz="1400" b="1" dirty="0" err="1">
                <a:latin typeface="Kruti Dev 010" pitchFamily="2" charset="0"/>
                <a:ea typeface="Calibri" panose="020F0502020204030204" pitchFamily="34" charset="0"/>
                <a:cs typeface="Times New Roman" panose="02020603050405020304" pitchFamily="18" charset="0"/>
              </a:rPr>
              <a:t>uxj</a:t>
            </a:r>
            <a:r>
              <a:rPr lang="en-IN" sz="1400" b="1" dirty="0">
                <a:latin typeface="Kruti Dev 010" pitchFamily="2" charset="0"/>
                <a:ea typeface="Calibri" panose="020F0502020204030204" pitchFamily="34" charset="0"/>
                <a:cs typeface="Times New Roman" panose="02020603050405020304" pitchFamily="18" charset="0"/>
              </a:rPr>
              <a:t> </a:t>
            </a:r>
            <a:r>
              <a:rPr lang="en-IN" sz="1400" b="1" dirty="0" err="1">
                <a:latin typeface="Kruti Dev 010" pitchFamily="2" charset="0"/>
                <a:ea typeface="Calibri" panose="020F0502020204030204" pitchFamily="34" charset="0"/>
                <a:cs typeface="Times New Roman" panose="02020603050405020304" pitchFamily="18" charset="0"/>
              </a:rPr>
              <a:t>rFkk</a:t>
            </a:r>
            <a:r>
              <a:rPr lang="en-IN" sz="1400" b="1" dirty="0">
                <a:latin typeface="Kruti Dev 010" pitchFamily="2" charset="0"/>
                <a:ea typeface="Calibri" panose="020F0502020204030204" pitchFamily="34" charset="0"/>
                <a:cs typeface="Times New Roman" panose="02020603050405020304" pitchFamily="18" charset="0"/>
              </a:rPr>
              <a:t> </a:t>
            </a:r>
            <a:r>
              <a:rPr lang="en-IN" sz="1400" b="1" dirty="0" err="1">
                <a:latin typeface="Kruti Dev 010" pitchFamily="2" charset="0"/>
                <a:ea typeface="Calibri" panose="020F0502020204030204" pitchFamily="34" charset="0"/>
                <a:cs typeface="Times New Roman" panose="02020603050405020304" pitchFamily="18" charset="0"/>
              </a:rPr>
              <a:t>xzke</a:t>
            </a:r>
            <a:r>
              <a:rPr lang="en-IN" sz="1400" b="1" dirty="0">
                <a:latin typeface="Kruti Dev 010" pitchFamily="2" charset="0"/>
                <a:ea typeface="Calibri" panose="020F0502020204030204" pitchFamily="34" charset="0"/>
                <a:cs typeface="Times New Roman" panose="02020603050405020304" pitchFamily="18" charset="0"/>
              </a:rPr>
              <a:t> </a:t>
            </a:r>
            <a:r>
              <a:rPr lang="en-IN" sz="1400" b="1" dirty="0" err="1">
                <a:latin typeface="Kruti Dev 010" pitchFamily="2" charset="0"/>
                <a:ea typeface="Calibri" panose="020F0502020204030204" pitchFamily="34" charset="0"/>
                <a:cs typeface="Times New Roman" panose="02020603050405020304" pitchFamily="18" charset="0"/>
              </a:rPr>
              <a:t>fuos’k</a:t>
            </a:r>
            <a:r>
              <a:rPr lang="en-IN" sz="1400" b="1" dirty="0">
                <a:latin typeface="Kruti Dev 010" pitchFamily="2" charset="0"/>
                <a:ea typeface="Calibri" panose="020F0502020204030204" pitchFamily="34" charset="0"/>
                <a:cs typeface="Times New Roman" panose="02020603050405020304" pitchFamily="18" charset="0"/>
              </a:rPr>
              <a:t>] </a:t>
            </a:r>
            <a:r>
              <a:rPr lang="en-IN" sz="1400" b="1" dirty="0" err="1">
                <a:latin typeface="Kruti Dev 010" pitchFamily="2" charset="0"/>
                <a:ea typeface="Calibri" panose="020F0502020204030204" pitchFamily="34" charset="0"/>
                <a:cs typeface="Times New Roman" panose="02020603050405020304" pitchFamily="18" charset="0"/>
              </a:rPr>
              <a:t>vVy</a:t>
            </a:r>
            <a:r>
              <a:rPr lang="en-IN" sz="1400" b="1" dirty="0">
                <a:latin typeface="Kruti Dev 010" pitchFamily="2" charset="0"/>
                <a:ea typeface="Calibri" panose="020F0502020204030204" pitchFamily="34" charset="0"/>
                <a:cs typeface="Times New Roman" panose="02020603050405020304" pitchFamily="18" charset="0"/>
              </a:rPr>
              <a:t> </a:t>
            </a:r>
            <a:r>
              <a:rPr lang="en-IN" sz="1400" b="1" dirty="0" err="1">
                <a:latin typeface="Kruti Dev 010" pitchFamily="2" charset="0"/>
                <a:ea typeface="Calibri" panose="020F0502020204030204" pitchFamily="34" charset="0"/>
                <a:cs typeface="Times New Roman" panose="02020603050405020304" pitchFamily="18" charset="0"/>
              </a:rPr>
              <a:t>uxj</a:t>
            </a:r>
            <a:r>
              <a:rPr lang="en-IN" sz="1400" b="1" dirty="0">
                <a:latin typeface="Kruti Dev 010" pitchFamily="2" charset="0"/>
                <a:ea typeface="Calibri" panose="020F0502020204030204" pitchFamily="34" charset="0"/>
                <a:cs typeface="Times New Roman" panose="02020603050405020304" pitchFamily="18" charset="0"/>
              </a:rPr>
              <a:t>] </a:t>
            </a:r>
            <a:r>
              <a:rPr lang="en-IN" sz="1400" b="1" dirty="0" err="1">
                <a:latin typeface="Kruti Dev 010" pitchFamily="2" charset="0"/>
                <a:ea typeface="Calibri" panose="020F0502020204030204" pitchFamily="34" charset="0"/>
                <a:cs typeface="Times New Roman" panose="02020603050405020304" pitchFamily="18" charset="0"/>
              </a:rPr>
              <a:t>NRrhlx</a:t>
            </a:r>
            <a:r>
              <a:rPr lang="en-IN" sz="1400" b="1" dirty="0">
                <a:latin typeface="Kruti Dev 010" pitchFamily="2" charset="0"/>
                <a:ea typeface="Calibri" panose="020F0502020204030204" pitchFamily="34" charset="0"/>
                <a:cs typeface="Times New Roman" panose="02020603050405020304" pitchFamily="18" charset="0"/>
              </a:rPr>
              <a:t>&lt;+</a:t>
            </a:r>
            <a:endParaRPr lang="en-IN" sz="1400" dirty="0">
              <a:latin typeface="Arial" charset="0"/>
              <a:cs typeface="Arial" charset="0"/>
            </a:endParaRPr>
          </a:p>
        </p:txBody>
      </p:sp>
      <p:sp>
        <p:nvSpPr>
          <p:cNvPr id="27" name="TextBox 26">
            <a:extLst>
              <a:ext uri="{FF2B5EF4-FFF2-40B4-BE49-F238E27FC236}">
                <a16:creationId xmlns:a16="http://schemas.microsoft.com/office/drawing/2014/main" xmlns="" id="{13248D13-7EBB-4700-B101-3240D1FEE855}"/>
              </a:ext>
            </a:extLst>
          </p:cNvPr>
          <p:cNvSpPr txBox="1"/>
          <p:nvPr/>
        </p:nvSpPr>
        <p:spPr>
          <a:xfrm>
            <a:off x="5262486" y="5251888"/>
            <a:ext cx="1190370" cy="507831"/>
          </a:xfrm>
          <a:prstGeom prst="rect">
            <a:avLst/>
          </a:prstGeom>
          <a:noFill/>
        </p:spPr>
        <p:txBody>
          <a:bodyPr wrap="square" rtlCol="0">
            <a:spAutoFit/>
          </a:bodyPr>
          <a:lstStyle/>
          <a:p>
            <a:r>
              <a:rPr lang="en-US" sz="1350" dirty="0"/>
              <a:t>u/s 73 (Govt Order)</a:t>
            </a:r>
          </a:p>
        </p:txBody>
      </p:sp>
      <p:sp>
        <p:nvSpPr>
          <p:cNvPr id="3" name="TextBox 2">
            <a:extLst>
              <a:ext uri="{FF2B5EF4-FFF2-40B4-BE49-F238E27FC236}">
                <a16:creationId xmlns:a16="http://schemas.microsoft.com/office/drawing/2014/main" xmlns="" id="{0FA732CC-52CE-4854-9F0E-70F398B4501E}"/>
              </a:ext>
            </a:extLst>
          </p:cNvPr>
          <p:cNvSpPr txBox="1"/>
          <p:nvPr/>
        </p:nvSpPr>
        <p:spPr>
          <a:xfrm>
            <a:off x="1850268" y="2222964"/>
            <a:ext cx="1168030" cy="300082"/>
          </a:xfrm>
          <a:prstGeom prst="rect">
            <a:avLst/>
          </a:prstGeom>
          <a:noFill/>
        </p:spPr>
        <p:txBody>
          <a:bodyPr wrap="square" rtlCol="0">
            <a:spAutoFit/>
          </a:bodyPr>
          <a:lstStyle/>
          <a:p>
            <a:r>
              <a:rPr lang="en-US" sz="1350" b="1" dirty="0"/>
              <a:t>STAGE - I</a:t>
            </a:r>
          </a:p>
        </p:txBody>
      </p:sp>
      <p:sp>
        <p:nvSpPr>
          <p:cNvPr id="28" name="TextBox 27">
            <a:extLst>
              <a:ext uri="{FF2B5EF4-FFF2-40B4-BE49-F238E27FC236}">
                <a16:creationId xmlns:a16="http://schemas.microsoft.com/office/drawing/2014/main" xmlns="" id="{3F88649A-D99D-437C-9FAE-949ED60020C2}"/>
              </a:ext>
            </a:extLst>
          </p:cNvPr>
          <p:cNvSpPr txBox="1"/>
          <p:nvPr/>
        </p:nvSpPr>
        <p:spPr>
          <a:xfrm>
            <a:off x="1850335" y="3214649"/>
            <a:ext cx="1168030" cy="300082"/>
          </a:xfrm>
          <a:prstGeom prst="rect">
            <a:avLst/>
          </a:prstGeom>
          <a:noFill/>
        </p:spPr>
        <p:txBody>
          <a:bodyPr wrap="square" rtlCol="0">
            <a:spAutoFit/>
          </a:bodyPr>
          <a:lstStyle/>
          <a:p>
            <a:r>
              <a:rPr lang="en-US" sz="1350" b="1" dirty="0"/>
              <a:t>STAGE - II</a:t>
            </a:r>
          </a:p>
        </p:txBody>
      </p:sp>
      <p:sp>
        <p:nvSpPr>
          <p:cNvPr id="29" name="TextBox 28">
            <a:extLst>
              <a:ext uri="{FF2B5EF4-FFF2-40B4-BE49-F238E27FC236}">
                <a16:creationId xmlns:a16="http://schemas.microsoft.com/office/drawing/2014/main" xmlns="" id="{2577F822-0B86-4B99-9728-63CB8A7DF6F3}"/>
              </a:ext>
            </a:extLst>
          </p:cNvPr>
          <p:cNvSpPr txBox="1"/>
          <p:nvPr/>
        </p:nvSpPr>
        <p:spPr>
          <a:xfrm>
            <a:off x="1850268" y="4566861"/>
            <a:ext cx="1168030" cy="300082"/>
          </a:xfrm>
          <a:prstGeom prst="rect">
            <a:avLst/>
          </a:prstGeom>
          <a:noFill/>
        </p:spPr>
        <p:txBody>
          <a:bodyPr wrap="square" rtlCol="0">
            <a:spAutoFit/>
          </a:bodyPr>
          <a:lstStyle/>
          <a:p>
            <a:r>
              <a:rPr lang="en-US" sz="1350" b="1" dirty="0"/>
              <a:t>STAGE - III</a:t>
            </a:r>
          </a:p>
        </p:txBody>
      </p:sp>
      <p:sp>
        <p:nvSpPr>
          <p:cNvPr id="2" name="TextBox 1">
            <a:extLst>
              <a:ext uri="{FF2B5EF4-FFF2-40B4-BE49-F238E27FC236}">
                <a16:creationId xmlns:a16="http://schemas.microsoft.com/office/drawing/2014/main" xmlns="" id="{7253300C-678A-4A48-A3E1-C53461EB5D2D}"/>
              </a:ext>
            </a:extLst>
          </p:cNvPr>
          <p:cNvSpPr txBox="1"/>
          <p:nvPr/>
        </p:nvSpPr>
        <p:spPr>
          <a:xfrm>
            <a:off x="467592" y="1531989"/>
            <a:ext cx="6059465" cy="323165"/>
          </a:xfrm>
          <a:prstGeom prst="rect">
            <a:avLst/>
          </a:prstGeom>
          <a:noFill/>
        </p:spPr>
        <p:txBody>
          <a:bodyPr wrap="square" rtlCol="0">
            <a:spAutoFit/>
          </a:bodyPr>
          <a:lstStyle/>
          <a:p>
            <a:pPr marL="285750" indent="-285750">
              <a:buFont typeface="Wingdings" panose="05000000000000000000" pitchFamily="2" charset="2"/>
              <a:buChar char="Ø"/>
            </a:pPr>
            <a:r>
              <a:rPr lang="en-US" sz="1500" b="1" dirty="0"/>
              <a:t>Governed under CG Town and Country Planning Act, 1973</a:t>
            </a:r>
          </a:p>
        </p:txBody>
      </p:sp>
    </p:spTree>
    <p:extLst>
      <p:ext uri="{BB962C8B-B14F-4D97-AF65-F5344CB8AC3E}">
        <p14:creationId xmlns:p14="http://schemas.microsoft.com/office/powerpoint/2010/main" xmlns="" val="9308523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2">
            <a:extLst>
              <a:ext uri="{FF2B5EF4-FFF2-40B4-BE49-F238E27FC236}">
                <a16:creationId xmlns:a16="http://schemas.microsoft.com/office/drawing/2014/main" xmlns="" id="{FB41FFF0-305D-4713-9540-B8387ABA1F67}"/>
              </a:ext>
            </a:extLst>
          </p:cNvPr>
          <p:cNvSpPr txBox="1">
            <a:spLocks/>
          </p:cNvSpPr>
          <p:nvPr/>
        </p:nvSpPr>
        <p:spPr bwMode="gray">
          <a:xfrm>
            <a:off x="0" y="853346"/>
            <a:ext cx="9144000" cy="523875"/>
          </a:xfrm>
          <a:prstGeom prst="rect">
            <a:avLst/>
          </a:prstGeom>
          <a:solidFill>
            <a:srgbClr val="643C5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405000" bIns="0" anchor="ctr"/>
          <a:lstStyle>
            <a:defPPr>
              <a:defRPr lang="fr-FR"/>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lgn="ctr" eaLnBrk="1" hangingPunct="1">
              <a:lnSpc>
                <a:spcPct val="90000"/>
              </a:lnSpc>
            </a:pPr>
            <a:r>
              <a:rPr lang="en-US" altLang="en-US" sz="1650" b="1" dirty="0">
                <a:solidFill>
                  <a:schemeClr val="bg1"/>
                </a:solidFill>
              </a:rPr>
              <a:t>PLANNING  STAGES</a:t>
            </a:r>
            <a:endParaRPr lang="en-IN" altLang="en-US" sz="1650" b="1" dirty="0">
              <a:solidFill>
                <a:schemeClr val="bg1"/>
              </a:solidFill>
            </a:endParaRPr>
          </a:p>
        </p:txBody>
      </p:sp>
      <p:sp>
        <p:nvSpPr>
          <p:cNvPr id="22" name="TextBox 21">
            <a:extLst>
              <a:ext uri="{FF2B5EF4-FFF2-40B4-BE49-F238E27FC236}">
                <a16:creationId xmlns:a16="http://schemas.microsoft.com/office/drawing/2014/main" xmlns="" id="{02FD3566-414C-4DCE-9FF4-7A34DA36857E}"/>
              </a:ext>
            </a:extLst>
          </p:cNvPr>
          <p:cNvSpPr txBox="1"/>
          <p:nvPr/>
        </p:nvSpPr>
        <p:spPr>
          <a:xfrm>
            <a:off x="3795275" y="2880207"/>
            <a:ext cx="1553450" cy="461665"/>
          </a:xfrm>
          <a:prstGeom prst="rect">
            <a:avLst/>
          </a:prstGeom>
          <a:noFill/>
        </p:spPr>
        <p:txBody>
          <a:bodyPr wrap="square" rtlCol="0">
            <a:spAutoFit/>
          </a:bodyPr>
          <a:lstStyle/>
          <a:p>
            <a:r>
              <a:rPr lang="en-US" sz="2400" dirty="0"/>
              <a:t>STAGE - I</a:t>
            </a:r>
          </a:p>
        </p:txBody>
      </p:sp>
      <p:sp>
        <p:nvSpPr>
          <p:cNvPr id="23" name="TextBox 22">
            <a:extLst>
              <a:ext uri="{FF2B5EF4-FFF2-40B4-BE49-F238E27FC236}">
                <a16:creationId xmlns:a16="http://schemas.microsoft.com/office/drawing/2014/main" xmlns="" id="{983B1D38-B228-4F35-9EC4-40D37F93C3DD}"/>
              </a:ext>
            </a:extLst>
          </p:cNvPr>
          <p:cNvSpPr txBox="1"/>
          <p:nvPr/>
        </p:nvSpPr>
        <p:spPr>
          <a:xfrm>
            <a:off x="2041458" y="3574044"/>
            <a:ext cx="4567061" cy="461665"/>
          </a:xfrm>
          <a:prstGeom prst="rect">
            <a:avLst/>
          </a:prstGeom>
          <a:noFill/>
        </p:spPr>
        <p:txBody>
          <a:bodyPr wrap="square" rtlCol="0">
            <a:spAutoFit/>
          </a:bodyPr>
          <a:lstStyle/>
          <a:p>
            <a:pPr algn="ctr"/>
            <a:r>
              <a:rPr lang="en-IN" altLang="en-US" sz="2400" dirty="0"/>
              <a:t>Delineation of Planning Area</a:t>
            </a:r>
            <a:endParaRPr lang="en-US" sz="2400" dirty="0"/>
          </a:p>
        </p:txBody>
      </p:sp>
    </p:spTree>
    <p:extLst>
      <p:ext uri="{BB962C8B-B14F-4D97-AF65-F5344CB8AC3E}">
        <p14:creationId xmlns:p14="http://schemas.microsoft.com/office/powerpoint/2010/main" xmlns="" val="13448360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xmlns="" id="{AE5FB19C-4153-4F3B-B520-E36BD8AD1FD7}"/>
              </a:ext>
            </a:extLst>
          </p:cNvPr>
          <p:cNvSpPr>
            <a:spLocks noGrp="1"/>
          </p:cNvSpPr>
          <p:nvPr/>
        </p:nvSpPr>
        <p:spPr bwMode="gray">
          <a:xfrm>
            <a:off x="0" y="542926"/>
            <a:ext cx="3362879" cy="885550"/>
          </a:xfrm>
          <a:prstGeom prst="rect">
            <a:avLst/>
          </a:prstGeom>
          <a:solidFill>
            <a:srgbClr val="643C5A"/>
          </a:solidFill>
          <a:extLst>
            <a:ext uri="{91240B29-F687-4F45-9708-019B960494DF}">
              <a14:hiddenLine xmlns:a14="http://schemas.microsoft.com/office/drawing/2010/main" xmlns="" w="9525">
                <a:solidFill>
                  <a:srgbClr val="000000"/>
                </a:solidFill>
                <a:miter lim="800000"/>
                <a:headEnd/>
                <a:tailEnd/>
              </a14:hiddenLine>
            </a:ext>
          </a:extLst>
        </p:spPr>
        <p:txBody>
          <a:bodyPr vert="horz" wrap="square" lIns="405000" tIns="34290" rIns="68580" bIns="34290" numCol="1" anchor="ctr" anchorCtr="0" compatLnSpc="1">
            <a:prstTxWarp prst="textNoShape">
              <a:avLst/>
            </a:prstTxWarp>
          </a:bodyPr>
          <a:lstStyle>
            <a:lvl1pPr algn="l" rtl="0" eaLnBrk="0" fontAlgn="base" hangingPunct="0">
              <a:lnSpc>
                <a:spcPct val="90000"/>
              </a:lnSpc>
              <a:spcBef>
                <a:spcPct val="0"/>
              </a:spcBef>
              <a:spcAft>
                <a:spcPct val="0"/>
              </a:spcAft>
              <a:defRPr sz="2200" kern="1200" baseline="0">
                <a:solidFill>
                  <a:schemeClr val="bg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pitchFamily="34" charset="0"/>
              </a:defRPr>
            </a:lvl2pPr>
            <a:lvl3pPr algn="l" rtl="0" eaLnBrk="0" fontAlgn="base" hangingPunct="0">
              <a:lnSpc>
                <a:spcPct val="90000"/>
              </a:lnSpc>
              <a:spcBef>
                <a:spcPct val="0"/>
              </a:spcBef>
              <a:spcAft>
                <a:spcPct val="0"/>
              </a:spcAft>
              <a:defRPr sz="4400">
                <a:solidFill>
                  <a:schemeClr val="tx1"/>
                </a:solidFill>
                <a:latin typeface="Calibri" pitchFamily="34" charset="0"/>
              </a:defRPr>
            </a:lvl3pPr>
            <a:lvl4pPr algn="l" rtl="0" eaLnBrk="0" fontAlgn="base" hangingPunct="0">
              <a:lnSpc>
                <a:spcPct val="90000"/>
              </a:lnSpc>
              <a:spcBef>
                <a:spcPct val="0"/>
              </a:spcBef>
              <a:spcAft>
                <a:spcPct val="0"/>
              </a:spcAft>
              <a:defRPr sz="4400">
                <a:solidFill>
                  <a:schemeClr val="tx1"/>
                </a:solidFill>
                <a:latin typeface="Calibri" pitchFamily="34" charset="0"/>
              </a:defRPr>
            </a:lvl4pPr>
            <a:lvl5pPr algn="l" rtl="0" eaLnBrk="0" fontAlgn="base" hangingPunct="0">
              <a:lnSpc>
                <a:spcPct val="90000"/>
              </a:lnSpc>
              <a:spcBef>
                <a:spcPct val="0"/>
              </a:spcBef>
              <a:spcAft>
                <a:spcPct val="0"/>
              </a:spcAft>
              <a:defRPr sz="4400">
                <a:solidFill>
                  <a:schemeClr val="tx1"/>
                </a:solidFill>
                <a:latin typeface="Calibri" pitchFamily="34" charset="0"/>
              </a:defRPr>
            </a:lvl5pPr>
            <a:lvl6pPr marL="457200" algn="l" rtl="0" fontAlgn="base">
              <a:lnSpc>
                <a:spcPct val="90000"/>
              </a:lnSpc>
              <a:spcBef>
                <a:spcPct val="0"/>
              </a:spcBef>
              <a:spcAft>
                <a:spcPct val="0"/>
              </a:spcAft>
              <a:defRPr sz="4400">
                <a:solidFill>
                  <a:schemeClr val="tx1"/>
                </a:solidFill>
                <a:latin typeface="Calibri" pitchFamily="34" charset="0"/>
              </a:defRPr>
            </a:lvl6pPr>
            <a:lvl7pPr marL="914400" algn="l" rtl="0" fontAlgn="base">
              <a:lnSpc>
                <a:spcPct val="90000"/>
              </a:lnSpc>
              <a:spcBef>
                <a:spcPct val="0"/>
              </a:spcBef>
              <a:spcAft>
                <a:spcPct val="0"/>
              </a:spcAft>
              <a:defRPr sz="4400">
                <a:solidFill>
                  <a:schemeClr val="tx1"/>
                </a:solidFill>
                <a:latin typeface="Calibri" pitchFamily="34" charset="0"/>
              </a:defRPr>
            </a:lvl7pPr>
            <a:lvl8pPr marL="1371600" algn="l" rtl="0" fontAlgn="base">
              <a:lnSpc>
                <a:spcPct val="90000"/>
              </a:lnSpc>
              <a:spcBef>
                <a:spcPct val="0"/>
              </a:spcBef>
              <a:spcAft>
                <a:spcPct val="0"/>
              </a:spcAft>
              <a:defRPr sz="4400">
                <a:solidFill>
                  <a:schemeClr val="tx1"/>
                </a:solidFill>
                <a:latin typeface="Calibri" pitchFamily="34" charset="0"/>
              </a:defRPr>
            </a:lvl8pPr>
            <a:lvl9pPr marL="1828800" algn="l" rtl="0" fontAlgn="base">
              <a:lnSpc>
                <a:spcPct val="90000"/>
              </a:lnSpc>
              <a:spcBef>
                <a:spcPct val="0"/>
              </a:spcBef>
              <a:spcAft>
                <a:spcPct val="0"/>
              </a:spcAft>
              <a:defRPr sz="4400">
                <a:solidFill>
                  <a:schemeClr val="tx1"/>
                </a:solidFill>
                <a:latin typeface="Calibri" pitchFamily="34" charset="0"/>
              </a:defRPr>
            </a:lvl9pPr>
          </a:lstStyle>
          <a:p>
            <a:pPr fontAlgn="auto">
              <a:spcBef>
                <a:spcPts val="0"/>
              </a:spcBef>
              <a:spcAft>
                <a:spcPts val="0"/>
              </a:spcAft>
              <a:defRPr/>
            </a:pPr>
            <a:r>
              <a:rPr lang="en-US" sz="1650" b="1" dirty="0">
                <a:latin typeface="Arial" panose="020B0604020202020204" pitchFamily="34" charset="0"/>
                <a:cs typeface="Arial" panose="020B0604020202020204" pitchFamily="34" charset="0"/>
              </a:rPr>
              <a:t>DELINEATION OF PLANNING AREA </a:t>
            </a:r>
            <a:endParaRPr lang="en-IN" sz="1650" b="1" dirty="0">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xmlns="" id="{4815D09C-F3F4-484F-A7EC-CD5EE7DD1B60}"/>
              </a:ext>
            </a:extLst>
          </p:cNvPr>
          <p:cNvSpPr txBox="1"/>
          <p:nvPr/>
        </p:nvSpPr>
        <p:spPr>
          <a:xfrm>
            <a:off x="346487" y="1602071"/>
            <a:ext cx="2309627" cy="369332"/>
          </a:xfrm>
          <a:prstGeom prst="rect">
            <a:avLst/>
          </a:prstGeom>
          <a:noFill/>
        </p:spPr>
        <p:txBody>
          <a:bodyPr wrap="square" rtlCol="0">
            <a:spAutoFit/>
          </a:bodyPr>
          <a:lstStyle/>
          <a:p>
            <a:r>
              <a:rPr lang="en-US" b="1" dirty="0" err="1"/>
              <a:t>Majmuli</a:t>
            </a:r>
            <a:r>
              <a:rPr lang="en-US" b="1" dirty="0"/>
              <a:t> </a:t>
            </a:r>
            <a:r>
              <a:rPr lang="en-US" b="1" dirty="0" err="1"/>
              <a:t>Naksha</a:t>
            </a:r>
            <a:endParaRPr lang="en-US" b="1" dirty="0"/>
          </a:p>
        </p:txBody>
      </p:sp>
      <p:pic>
        <p:nvPicPr>
          <p:cNvPr id="19" name="Picture 18" descr="A close up of text on a white background&#10;&#10;Description generated with high confidence">
            <a:extLst>
              <a:ext uri="{FF2B5EF4-FFF2-40B4-BE49-F238E27FC236}">
                <a16:creationId xmlns:a16="http://schemas.microsoft.com/office/drawing/2014/main" xmlns="" id="{122DD052-88C1-4BA3-BF53-F86A38E026DB}"/>
              </a:ext>
            </a:extLst>
          </p:cNvPr>
          <p:cNvPicPr>
            <a:picLocks noChangeAspect="1"/>
          </p:cNvPicPr>
          <p:nvPr/>
        </p:nvPicPr>
        <p:blipFill rotWithShape="1">
          <a:blip r:embed="rId2" cstate="email">
            <a:extLst>
              <a:ext uri="{28A0092B-C50C-407E-A947-70E740481C1C}">
                <a14:useLocalDpi xmlns:a14="http://schemas.microsoft.com/office/drawing/2010/main" xmlns=""/>
              </a:ext>
            </a:extLst>
          </a:blip>
          <a:srcRect r="-1"/>
          <a:stretch/>
        </p:blipFill>
        <p:spPr>
          <a:xfrm>
            <a:off x="-1" y="2162174"/>
            <a:ext cx="4939969" cy="3251655"/>
          </a:xfrm>
          <a:prstGeom prst="rect">
            <a:avLst/>
          </a:prstGeom>
        </p:spPr>
      </p:pic>
      <p:pic>
        <p:nvPicPr>
          <p:cNvPr id="3" name="Picture 2">
            <a:extLst>
              <a:ext uri="{FF2B5EF4-FFF2-40B4-BE49-F238E27FC236}">
                <a16:creationId xmlns:a16="http://schemas.microsoft.com/office/drawing/2014/main" xmlns="" id="{985574B8-573C-4024-8593-1735ECDE5F8C}"/>
              </a:ext>
            </a:extLst>
          </p:cNvPr>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3362879" y="-1"/>
            <a:ext cx="5781122" cy="6858001"/>
          </a:xfrm>
          <a:prstGeom prst="rect">
            <a:avLst/>
          </a:prstGeom>
        </p:spPr>
      </p:pic>
    </p:spTree>
    <p:extLst>
      <p:ext uri="{BB962C8B-B14F-4D97-AF65-F5344CB8AC3E}">
        <p14:creationId xmlns:p14="http://schemas.microsoft.com/office/powerpoint/2010/main" xmlns="" val="4166733702"/>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CFBC31BA-B70F-4F30-BCAA-4F3011E16C4D}"/>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1239</TotalTime>
  <Words>1901</Words>
  <Application>Microsoft Office PowerPoint</Application>
  <PresentationFormat>On-screen Show (4:3)</PresentationFormat>
  <Paragraphs>597</Paragraphs>
  <Slides>46</Slides>
  <Notes>1</Notes>
  <HiddenSlides>0</HiddenSlides>
  <MMClips>0</MMClips>
  <ScaleCrop>false</ScaleCrop>
  <HeadingPairs>
    <vt:vector size="4" baseType="variant">
      <vt:variant>
        <vt:lpstr>Theme</vt:lpstr>
      </vt:variant>
      <vt:variant>
        <vt:i4>3</vt:i4>
      </vt:variant>
      <vt:variant>
        <vt:lpstr>Slide Titles</vt:lpstr>
      </vt:variant>
      <vt:variant>
        <vt:i4>46</vt:i4>
      </vt:variant>
    </vt:vector>
  </HeadingPairs>
  <TitlesOfParts>
    <vt:vector size="49" baseType="lpstr">
      <vt:lpstr>Custom Design</vt:lpstr>
      <vt:lpstr>1_Custom Design</vt:lpstr>
      <vt:lpstr>Facet</vt:lpstr>
      <vt:lpstr>Methodology to prepare Existing Landuse Map/ Draft Development Plan</vt:lpstr>
      <vt:lpstr>Content of the Presentation </vt:lpstr>
      <vt:lpstr>Spatial Plan preparation Methodology</vt:lpstr>
      <vt:lpstr>Planning Area Notification</vt:lpstr>
      <vt:lpstr>Regional Setting </vt:lpstr>
      <vt:lpstr>Plan Preparation Status</vt:lpstr>
      <vt:lpstr>Slide 7</vt:lpstr>
      <vt:lpstr>Slide 8</vt:lpstr>
      <vt:lpstr>Slide 9</vt:lpstr>
      <vt:lpstr>Slide 10</vt:lpstr>
      <vt:lpstr>Slide 11</vt:lpstr>
      <vt:lpstr>Slide 12</vt:lpstr>
      <vt:lpstr>Slide 13</vt:lpstr>
      <vt:lpstr>Slide 14</vt:lpstr>
      <vt:lpstr>Procurement of Shape file from CHIPS </vt:lpstr>
      <vt:lpstr>Validation of cadastral information &amp; Village boundary</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What is Development Plan?</vt:lpstr>
      <vt:lpstr>Slide 36</vt:lpstr>
      <vt:lpstr>Slide 37</vt:lpstr>
      <vt:lpstr>Slide 38</vt:lpstr>
      <vt:lpstr>Slide 39</vt:lpstr>
      <vt:lpstr>Slide 40</vt:lpstr>
      <vt:lpstr>Slide 41</vt:lpstr>
      <vt:lpstr>Slide 42</vt:lpstr>
      <vt:lpstr>Slide 43</vt:lpstr>
      <vt:lpstr>Slide 44</vt:lpstr>
      <vt:lpstr>Slide 45</vt:lpstr>
      <vt:lpstr>Slide 46</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SABALE Hemant</dc:creator>
  <cp:lastModifiedBy>skills</cp:lastModifiedBy>
  <cp:revision>204</cp:revision>
  <dcterms:created xsi:type="dcterms:W3CDTF">2016-05-10T11:53:53Z</dcterms:created>
  <dcterms:modified xsi:type="dcterms:W3CDTF">2019-06-22T16:36:25Z</dcterms:modified>
</cp:coreProperties>
</file>